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1"/>
    <p:sldMasterId id="2147483872" r:id="rId2"/>
    <p:sldMasterId id="2147483898" r:id="rId3"/>
  </p:sldMasterIdLst>
  <p:notesMasterIdLst>
    <p:notesMasterId r:id="rId62"/>
  </p:notesMasterIdLst>
  <p:handoutMasterIdLst>
    <p:handoutMasterId r:id="rId63"/>
  </p:handoutMasterIdLst>
  <p:sldIdLst>
    <p:sldId id="556" r:id="rId4"/>
    <p:sldId id="651" r:id="rId5"/>
    <p:sldId id="652" r:id="rId6"/>
    <p:sldId id="666" r:id="rId7"/>
    <p:sldId id="667" r:id="rId8"/>
    <p:sldId id="657" r:id="rId9"/>
    <p:sldId id="658" r:id="rId10"/>
    <p:sldId id="659" r:id="rId11"/>
    <p:sldId id="660" r:id="rId12"/>
    <p:sldId id="661" r:id="rId13"/>
    <p:sldId id="662" r:id="rId14"/>
    <p:sldId id="668" r:id="rId15"/>
    <p:sldId id="669" r:id="rId16"/>
    <p:sldId id="663" r:id="rId17"/>
    <p:sldId id="670" r:id="rId18"/>
    <p:sldId id="671" r:id="rId19"/>
    <p:sldId id="707" r:id="rId20"/>
    <p:sldId id="708" r:id="rId21"/>
    <p:sldId id="709" r:id="rId22"/>
    <p:sldId id="710" r:id="rId23"/>
    <p:sldId id="664" r:id="rId24"/>
    <p:sldId id="665" r:id="rId25"/>
    <p:sldId id="672" r:id="rId26"/>
    <p:sldId id="673" r:id="rId27"/>
    <p:sldId id="674" r:id="rId28"/>
    <p:sldId id="675" r:id="rId29"/>
    <p:sldId id="676" r:id="rId30"/>
    <p:sldId id="677" r:id="rId31"/>
    <p:sldId id="678" r:id="rId32"/>
    <p:sldId id="679" r:id="rId33"/>
    <p:sldId id="680" r:id="rId34"/>
    <p:sldId id="681" r:id="rId35"/>
    <p:sldId id="682" r:id="rId36"/>
    <p:sldId id="683" r:id="rId37"/>
    <p:sldId id="684" r:id="rId38"/>
    <p:sldId id="685" r:id="rId39"/>
    <p:sldId id="687" r:id="rId40"/>
    <p:sldId id="688" r:id="rId41"/>
    <p:sldId id="689" r:id="rId42"/>
    <p:sldId id="691" r:id="rId43"/>
    <p:sldId id="690" r:id="rId44"/>
    <p:sldId id="692" r:id="rId45"/>
    <p:sldId id="693" r:id="rId46"/>
    <p:sldId id="777" r:id="rId47"/>
    <p:sldId id="726" r:id="rId48"/>
    <p:sldId id="712" r:id="rId49"/>
    <p:sldId id="713" r:id="rId50"/>
    <p:sldId id="714" r:id="rId51"/>
    <p:sldId id="715" r:id="rId52"/>
    <p:sldId id="716" r:id="rId53"/>
    <p:sldId id="717" r:id="rId54"/>
    <p:sldId id="718" r:id="rId55"/>
    <p:sldId id="719" r:id="rId56"/>
    <p:sldId id="720" r:id="rId57"/>
    <p:sldId id="721" r:id="rId58"/>
    <p:sldId id="722" r:id="rId59"/>
    <p:sldId id="723" r:id="rId60"/>
    <p:sldId id="724" r:id="rId61"/>
  </p:sldIdLst>
  <p:sldSz cx="12192000" cy="6858000"/>
  <p:notesSz cx="7099300" cy="10234613"/>
  <p:defaultTextStyle>
    <a:defPPr>
      <a:defRPr lang="zh-CN"/>
    </a:defPPr>
    <a:lvl1pPr algn="l" rtl="0" eaLnBrk="0" fontAlgn="base" hangingPunct="0">
      <a:spcBef>
        <a:spcPct val="0"/>
      </a:spcBef>
      <a:spcAft>
        <a:spcPct val="0"/>
      </a:spcAft>
      <a:defRPr sz="2000" b="1" kern="1200">
        <a:solidFill>
          <a:srgbClr val="FF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000" b="1" kern="1200">
        <a:solidFill>
          <a:srgbClr val="FF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b="1" kern="1200">
        <a:solidFill>
          <a:srgbClr val="FF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b="1" kern="1200">
        <a:solidFill>
          <a:srgbClr val="FF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b="1"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b="1"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b="1"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b="1"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b="1" kern="1200">
        <a:solidFill>
          <a:srgbClr val="FF0000"/>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CC33"/>
    <a:srgbClr val="008000"/>
    <a:srgbClr val="FF0000"/>
    <a:srgbClr val="990000"/>
    <a:srgbClr val="000066"/>
    <a:srgbClr val="A8EEFE"/>
    <a:srgbClr val="96EAFE"/>
    <a:srgbClr val="7C5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96" autoAdjust="0"/>
    <p:restoredTop sz="85151" autoAdjust="0"/>
  </p:normalViewPr>
  <p:slideViewPr>
    <p:cSldViewPr>
      <p:cViewPr varScale="1">
        <p:scale>
          <a:sx n="55" d="100"/>
          <a:sy n="55" d="100"/>
        </p:scale>
        <p:origin x="1032" y="39"/>
      </p:cViewPr>
      <p:guideLst>
        <p:guide orient="horz" pos="2115"/>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12" Type="http://schemas.openxmlformats.org/officeDocument/2006/relationships/image" Target="../media/image13.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11" Type="http://schemas.openxmlformats.org/officeDocument/2006/relationships/image" Target="../media/image12.wmf"/><Relationship Id="rId5" Type="http://schemas.openxmlformats.org/officeDocument/2006/relationships/image" Target="../media/image6.wmf"/><Relationship Id="rId10" Type="http://schemas.openxmlformats.org/officeDocument/2006/relationships/image" Target="../media/image11.wmf"/><Relationship Id="rId4" Type="http://schemas.openxmlformats.org/officeDocument/2006/relationships/image" Target="../media/image5.wmf"/><Relationship Id="rId9"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7.wmf"/><Relationship Id="rId7" Type="http://schemas.openxmlformats.org/officeDocument/2006/relationships/image" Target="../media/image91.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14.wmf"/><Relationship Id="rId5" Type="http://schemas.openxmlformats.org/officeDocument/2006/relationships/image" Target="../media/image25.wmf"/><Relationship Id="rId4"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10" Type="http://schemas.openxmlformats.org/officeDocument/2006/relationships/image" Target="../media/image35.wmf"/><Relationship Id="rId4" Type="http://schemas.openxmlformats.org/officeDocument/2006/relationships/image" Target="../media/image29.wmf"/><Relationship Id="rId9"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37.wmf"/><Relationship Id="rId6" Type="http://schemas.openxmlformats.org/officeDocument/2006/relationships/image" Target="../media/image46.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24.wmf"/><Relationship Id="rId1" Type="http://schemas.openxmlformats.org/officeDocument/2006/relationships/image" Target="../media/image51.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image" Target="../media/image83.wmf"/><Relationship Id="rId3" Type="http://schemas.openxmlformats.org/officeDocument/2006/relationships/image" Target="../media/image73.wmf"/><Relationship Id="rId7" Type="http://schemas.openxmlformats.org/officeDocument/2006/relationships/image" Target="../media/image77.wmf"/><Relationship Id="rId12" Type="http://schemas.openxmlformats.org/officeDocument/2006/relationships/image" Target="../media/image82.wmf"/><Relationship Id="rId2" Type="http://schemas.openxmlformats.org/officeDocument/2006/relationships/image" Target="../media/image72.wmf"/><Relationship Id="rId1" Type="http://schemas.openxmlformats.org/officeDocument/2006/relationships/image" Target="../media/image71.wmf"/><Relationship Id="rId6" Type="http://schemas.openxmlformats.org/officeDocument/2006/relationships/image" Target="../media/image76.wmf"/><Relationship Id="rId11" Type="http://schemas.openxmlformats.org/officeDocument/2006/relationships/image" Target="../media/image81.wmf"/><Relationship Id="rId5" Type="http://schemas.openxmlformats.org/officeDocument/2006/relationships/image" Target="../media/image75.wmf"/><Relationship Id="rId10" Type="http://schemas.openxmlformats.org/officeDocument/2006/relationships/image" Target="../media/image80.wmf"/><Relationship Id="rId4" Type="http://schemas.openxmlformats.org/officeDocument/2006/relationships/image" Target="../media/image74.wmf"/><Relationship Id="rId9" Type="http://schemas.openxmlformats.org/officeDocument/2006/relationships/image" Target="../media/image79.wmf"/><Relationship Id="rId14"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8521A485-4675-4B88-9FDB-6F3A0A9F33C8}"/>
              </a:ext>
            </a:extLst>
          </p:cNvPr>
          <p:cNvSpPr>
            <a:spLocks noGrp="1" noChangeArrowheads="1"/>
          </p:cNvSpPr>
          <p:nvPr>
            <p:ph type="hdr" sz="quarter"/>
          </p:nvPr>
        </p:nvSpPr>
        <p:spPr bwMode="auto">
          <a:xfrm>
            <a:off x="0" y="0"/>
            <a:ext cx="3076575" cy="511175"/>
          </a:xfrm>
          <a:prstGeom prst="rect">
            <a:avLst/>
          </a:prstGeom>
          <a:noFill/>
          <a:ln w="9525">
            <a:noFill/>
            <a:miter lim="800000"/>
          </a:ln>
        </p:spPr>
        <p:txBody>
          <a:bodyPr vert="horz" wrap="square" lIns="99048" tIns="49524" rIns="99048" bIns="49524" numCol="1" anchor="t" anchorCtr="0" compatLnSpc="1"/>
          <a:lstStyle>
            <a:lvl1pPr defTabSz="990600" eaLnBrk="1" hangingPunct="1">
              <a:spcBef>
                <a:spcPct val="0"/>
              </a:spcBef>
              <a:defRPr sz="1300" b="0">
                <a:solidFill>
                  <a:schemeClr val="tx1"/>
                </a:solidFill>
                <a:latin typeface="Times New Roman" panose="02020603050405020304" pitchFamily="18" charset="0"/>
              </a:defRPr>
            </a:lvl1pPr>
          </a:lstStyle>
          <a:p>
            <a:pPr>
              <a:defRPr/>
            </a:pPr>
            <a:endParaRPr lang="en-US" altLang="zh-CN"/>
          </a:p>
        </p:txBody>
      </p:sp>
      <p:sp>
        <p:nvSpPr>
          <p:cNvPr id="97283" name="Rectangle 3">
            <a:extLst>
              <a:ext uri="{FF2B5EF4-FFF2-40B4-BE49-F238E27FC236}">
                <a16:creationId xmlns:a16="http://schemas.microsoft.com/office/drawing/2014/main" id="{585EA919-630F-4DAE-9552-BA3FAFAA70A7}"/>
              </a:ext>
            </a:extLst>
          </p:cNvPr>
          <p:cNvSpPr>
            <a:spLocks noGrp="1" noChangeArrowheads="1"/>
          </p:cNvSpPr>
          <p:nvPr>
            <p:ph type="dt" sz="quarter" idx="1"/>
          </p:nvPr>
        </p:nvSpPr>
        <p:spPr bwMode="auto">
          <a:xfrm>
            <a:off x="4021138" y="0"/>
            <a:ext cx="3076575" cy="511175"/>
          </a:xfrm>
          <a:prstGeom prst="rect">
            <a:avLst/>
          </a:prstGeom>
          <a:noFill/>
          <a:ln w="9525">
            <a:noFill/>
            <a:miter lim="800000"/>
          </a:ln>
        </p:spPr>
        <p:txBody>
          <a:bodyPr vert="horz" wrap="square" lIns="99048" tIns="49524" rIns="99048" bIns="49524" numCol="1" anchor="t" anchorCtr="0" compatLnSpc="1"/>
          <a:lstStyle>
            <a:lvl1pPr algn="r" defTabSz="990600" eaLnBrk="1" hangingPunct="1">
              <a:spcBef>
                <a:spcPct val="0"/>
              </a:spcBef>
              <a:defRPr sz="1300" b="0">
                <a:solidFill>
                  <a:schemeClr val="tx1"/>
                </a:solidFill>
                <a:latin typeface="Times New Roman" panose="02020603050405020304" pitchFamily="18" charset="0"/>
              </a:defRPr>
            </a:lvl1pPr>
          </a:lstStyle>
          <a:p>
            <a:pPr>
              <a:defRPr/>
            </a:pPr>
            <a:endParaRPr lang="en-US" altLang="zh-CN"/>
          </a:p>
        </p:txBody>
      </p:sp>
      <p:sp>
        <p:nvSpPr>
          <p:cNvPr id="97284" name="Rectangle 4">
            <a:extLst>
              <a:ext uri="{FF2B5EF4-FFF2-40B4-BE49-F238E27FC236}">
                <a16:creationId xmlns:a16="http://schemas.microsoft.com/office/drawing/2014/main" id="{718BAF4D-281A-4A7A-AE2C-7E0FCB86CC1D}"/>
              </a:ext>
            </a:extLst>
          </p:cNvPr>
          <p:cNvSpPr>
            <a:spLocks noGrp="1" noChangeArrowheads="1"/>
          </p:cNvSpPr>
          <p:nvPr>
            <p:ph type="ftr" sz="quarter" idx="2"/>
          </p:nvPr>
        </p:nvSpPr>
        <p:spPr bwMode="auto">
          <a:xfrm>
            <a:off x="0" y="9721850"/>
            <a:ext cx="3076575" cy="511175"/>
          </a:xfrm>
          <a:prstGeom prst="rect">
            <a:avLst/>
          </a:prstGeom>
          <a:noFill/>
          <a:ln w="9525">
            <a:noFill/>
            <a:miter lim="800000"/>
          </a:ln>
        </p:spPr>
        <p:txBody>
          <a:bodyPr vert="horz" wrap="square" lIns="99048" tIns="49524" rIns="99048" bIns="49524" numCol="1" anchor="b" anchorCtr="0" compatLnSpc="1"/>
          <a:lstStyle>
            <a:lvl1pPr defTabSz="990600" eaLnBrk="1" hangingPunct="1">
              <a:spcBef>
                <a:spcPct val="0"/>
              </a:spcBef>
              <a:defRPr sz="1300" b="0">
                <a:solidFill>
                  <a:schemeClr val="tx1"/>
                </a:solidFill>
                <a:latin typeface="Times New Roman" panose="02020603050405020304" pitchFamily="18" charset="0"/>
              </a:defRPr>
            </a:lvl1pPr>
          </a:lstStyle>
          <a:p>
            <a:pPr>
              <a:defRPr/>
            </a:pPr>
            <a:endParaRPr lang="en-US" altLang="zh-CN"/>
          </a:p>
        </p:txBody>
      </p:sp>
      <p:sp>
        <p:nvSpPr>
          <p:cNvPr id="97285" name="Rectangle 5">
            <a:extLst>
              <a:ext uri="{FF2B5EF4-FFF2-40B4-BE49-F238E27FC236}">
                <a16:creationId xmlns:a16="http://schemas.microsoft.com/office/drawing/2014/main" id="{A95BF59B-EC58-4591-B2D7-17AC85C38032}"/>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ln>
        </p:spPr>
        <p:txBody>
          <a:bodyPr vert="horz" wrap="square" lIns="99048" tIns="49524" rIns="99048" bIns="49524" numCol="1" anchor="b" anchorCtr="0" compatLnSpc="1">
            <a:prstTxWarp prst="textNoShape">
              <a:avLst/>
            </a:prstTxWarp>
          </a:bodyPr>
          <a:lstStyle>
            <a:lvl1pPr algn="r" defTabSz="990600" eaLnBrk="1" hangingPunct="1">
              <a:defRPr sz="1300" b="0">
                <a:solidFill>
                  <a:schemeClr val="tx1"/>
                </a:solidFill>
                <a:latin typeface="Times New Roman" panose="02020603050405020304" pitchFamily="18" charset="0"/>
              </a:defRPr>
            </a:lvl1pPr>
          </a:lstStyle>
          <a:p>
            <a:fld id="{490CA0D2-9BC8-4A74-BA4F-BF79390AEAA3}"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82C88D19-52CC-4DDA-9059-DC5B971AD397}"/>
              </a:ext>
            </a:extLst>
          </p:cNvPr>
          <p:cNvSpPr>
            <a:spLocks noGrp="1" noChangeArrowheads="1"/>
          </p:cNvSpPr>
          <p:nvPr>
            <p:ph type="hdr" sz="quarter"/>
          </p:nvPr>
        </p:nvSpPr>
        <p:spPr bwMode="auto">
          <a:xfrm>
            <a:off x="0" y="0"/>
            <a:ext cx="3076575" cy="511175"/>
          </a:xfrm>
          <a:prstGeom prst="rect">
            <a:avLst/>
          </a:prstGeom>
          <a:noFill/>
          <a:ln w="9525">
            <a:noFill/>
            <a:miter lim="800000"/>
          </a:ln>
        </p:spPr>
        <p:txBody>
          <a:bodyPr vert="horz" wrap="square" lIns="99048" tIns="49524" rIns="99048" bIns="49524" numCol="1" anchor="t" anchorCtr="0" compatLnSpc="1"/>
          <a:lstStyle>
            <a:lvl1pPr defTabSz="990600" eaLnBrk="1" hangingPunct="1">
              <a:spcBef>
                <a:spcPct val="0"/>
              </a:spcBef>
              <a:defRPr sz="1300" b="0">
                <a:solidFill>
                  <a:schemeClr val="tx1"/>
                </a:solidFill>
                <a:latin typeface="Times New Roman" panose="02020603050405020304" pitchFamily="18" charset="0"/>
              </a:defRPr>
            </a:lvl1pPr>
          </a:lstStyle>
          <a:p>
            <a:pPr>
              <a:defRPr/>
            </a:pPr>
            <a:endParaRPr lang="en-US" altLang="zh-CN"/>
          </a:p>
        </p:txBody>
      </p:sp>
      <p:sp>
        <p:nvSpPr>
          <p:cNvPr id="96259" name="Rectangle 3">
            <a:extLst>
              <a:ext uri="{FF2B5EF4-FFF2-40B4-BE49-F238E27FC236}">
                <a16:creationId xmlns:a16="http://schemas.microsoft.com/office/drawing/2014/main" id="{369E9B73-3B66-424D-8B57-6501CE8F8773}"/>
              </a:ext>
            </a:extLst>
          </p:cNvPr>
          <p:cNvSpPr>
            <a:spLocks noGrp="1" noChangeArrowheads="1"/>
          </p:cNvSpPr>
          <p:nvPr>
            <p:ph type="dt" idx="1"/>
          </p:nvPr>
        </p:nvSpPr>
        <p:spPr bwMode="auto">
          <a:xfrm>
            <a:off x="4021138" y="0"/>
            <a:ext cx="3076575" cy="511175"/>
          </a:xfrm>
          <a:prstGeom prst="rect">
            <a:avLst/>
          </a:prstGeom>
          <a:noFill/>
          <a:ln w="9525">
            <a:noFill/>
            <a:miter lim="800000"/>
          </a:ln>
        </p:spPr>
        <p:txBody>
          <a:bodyPr vert="horz" wrap="square" lIns="99048" tIns="49524" rIns="99048" bIns="49524" numCol="1" anchor="t" anchorCtr="0" compatLnSpc="1"/>
          <a:lstStyle>
            <a:lvl1pPr algn="r" defTabSz="990600" eaLnBrk="1" hangingPunct="1">
              <a:spcBef>
                <a:spcPct val="0"/>
              </a:spcBef>
              <a:defRPr sz="1300" b="0">
                <a:solidFill>
                  <a:schemeClr val="tx1"/>
                </a:solidFill>
                <a:latin typeface="Times New Roman" panose="02020603050405020304" pitchFamily="18" charset="0"/>
              </a:defRPr>
            </a:lvl1pPr>
          </a:lstStyle>
          <a:p>
            <a:pPr>
              <a:defRPr/>
            </a:pPr>
            <a:endParaRPr lang="en-US" altLang="zh-CN"/>
          </a:p>
        </p:txBody>
      </p:sp>
      <p:sp>
        <p:nvSpPr>
          <p:cNvPr id="30724" name="Rectangle 4">
            <a:extLst>
              <a:ext uri="{FF2B5EF4-FFF2-40B4-BE49-F238E27FC236}">
                <a16:creationId xmlns:a16="http://schemas.microsoft.com/office/drawing/2014/main" id="{D2F8B9D0-D51C-60EC-AF01-4359605E7967}"/>
              </a:ext>
            </a:extLst>
          </p:cNvPr>
          <p:cNvSpPr>
            <a:spLocks noGrp="1" noRot="1" noChangeAspect="1" noChangeArrowheads="1" noTextEdit="1"/>
          </p:cNvSpPr>
          <p:nvPr>
            <p:ph type="sldImg" idx="4294967295"/>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1" name="Rectangle 5">
            <a:extLst>
              <a:ext uri="{FF2B5EF4-FFF2-40B4-BE49-F238E27FC236}">
                <a16:creationId xmlns:a16="http://schemas.microsoft.com/office/drawing/2014/main" id="{B26FF9A4-B6CC-4F68-933E-E45466D36304}"/>
              </a:ext>
            </a:extLst>
          </p:cNvPr>
          <p:cNvSpPr>
            <a:spLocks noGrp="1" noChangeArrowheads="1"/>
          </p:cNvSpPr>
          <p:nvPr>
            <p:ph type="body" sz="quarter" idx="3"/>
          </p:nvPr>
        </p:nvSpPr>
        <p:spPr bwMode="auto">
          <a:xfrm>
            <a:off x="709613" y="4860925"/>
            <a:ext cx="5680075" cy="4605338"/>
          </a:xfrm>
          <a:prstGeom prst="rect">
            <a:avLst/>
          </a:prstGeom>
          <a:noFill/>
          <a:ln w="9525">
            <a:noFill/>
            <a:miter lim="800000"/>
          </a:ln>
        </p:spPr>
        <p:txBody>
          <a:bodyPr vert="horz" wrap="square" lIns="99048" tIns="49524" rIns="99048" bIns="49524"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96262" name="Rectangle 6">
            <a:extLst>
              <a:ext uri="{FF2B5EF4-FFF2-40B4-BE49-F238E27FC236}">
                <a16:creationId xmlns:a16="http://schemas.microsoft.com/office/drawing/2014/main" id="{615DD0D7-8E0E-4B8C-ABF6-6F8BB4A09F1F}"/>
              </a:ext>
            </a:extLst>
          </p:cNvPr>
          <p:cNvSpPr>
            <a:spLocks noGrp="1" noChangeArrowheads="1"/>
          </p:cNvSpPr>
          <p:nvPr>
            <p:ph type="ftr" sz="quarter" idx="4"/>
          </p:nvPr>
        </p:nvSpPr>
        <p:spPr bwMode="auto">
          <a:xfrm>
            <a:off x="0" y="9721850"/>
            <a:ext cx="3076575" cy="511175"/>
          </a:xfrm>
          <a:prstGeom prst="rect">
            <a:avLst/>
          </a:prstGeom>
          <a:noFill/>
          <a:ln w="9525">
            <a:noFill/>
            <a:miter lim="800000"/>
          </a:ln>
        </p:spPr>
        <p:txBody>
          <a:bodyPr vert="horz" wrap="square" lIns="99048" tIns="49524" rIns="99048" bIns="49524" numCol="1" anchor="b" anchorCtr="0" compatLnSpc="1"/>
          <a:lstStyle>
            <a:lvl1pPr defTabSz="990600" eaLnBrk="1" hangingPunct="1">
              <a:spcBef>
                <a:spcPct val="0"/>
              </a:spcBef>
              <a:defRPr sz="1300" b="0">
                <a:solidFill>
                  <a:schemeClr val="tx1"/>
                </a:solidFill>
                <a:latin typeface="Times New Roman" panose="02020603050405020304" pitchFamily="18" charset="0"/>
              </a:defRPr>
            </a:lvl1pPr>
          </a:lstStyle>
          <a:p>
            <a:pPr>
              <a:defRPr/>
            </a:pPr>
            <a:endParaRPr lang="en-US" altLang="zh-CN"/>
          </a:p>
        </p:txBody>
      </p:sp>
      <p:sp>
        <p:nvSpPr>
          <p:cNvPr id="96263" name="Rectangle 7">
            <a:extLst>
              <a:ext uri="{FF2B5EF4-FFF2-40B4-BE49-F238E27FC236}">
                <a16:creationId xmlns:a16="http://schemas.microsoft.com/office/drawing/2014/main" id="{B0054D6F-BBE3-47B8-A5B8-802B8FC47DE0}"/>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ln>
        </p:spPr>
        <p:txBody>
          <a:bodyPr vert="horz" wrap="square" lIns="99048" tIns="49524" rIns="99048" bIns="49524" numCol="1" anchor="b" anchorCtr="0" compatLnSpc="1">
            <a:prstTxWarp prst="textNoShape">
              <a:avLst/>
            </a:prstTxWarp>
          </a:bodyPr>
          <a:lstStyle>
            <a:lvl1pPr algn="r" defTabSz="990600" eaLnBrk="1" hangingPunct="1">
              <a:defRPr sz="1300" b="0">
                <a:solidFill>
                  <a:schemeClr val="tx1"/>
                </a:solidFill>
                <a:latin typeface="Times New Roman" panose="02020603050405020304" pitchFamily="18" charset="0"/>
              </a:defRPr>
            </a:lvl1pPr>
          </a:lstStyle>
          <a:p>
            <a:fld id="{26B2C17C-4FFB-409C-A934-4D529D101085}"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3912BDA1-DAF4-E1D3-D039-2D02DD6101A7}"/>
              </a:ext>
            </a:extLst>
          </p:cNvPr>
          <p:cNvSpPr>
            <a:spLocks noGrp="1" noRot="1" noChangeAspect="1" noChangeArrowheads="1" noTextEdit="1"/>
          </p:cNvSpPr>
          <p:nvPr>
            <p:ph type="sldImg" idx="4294967295"/>
          </p:nvPr>
        </p:nvSpPr>
        <p:spPr>
          <a:xfrm>
            <a:off x="139700" y="768350"/>
            <a:ext cx="6819900" cy="3836988"/>
          </a:xfrm>
          <a:ln/>
        </p:spPr>
      </p:sp>
      <p:sp>
        <p:nvSpPr>
          <p:cNvPr id="33795" name="Notes Placeholder 2">
            <a:extLst>
              <a:ext uri="{FF2B5EF4-FFF2-40B4-BE49-F238E27FC236}">
                <a16:creationId xmlns:a16="http://schemas.microsoft.com/office/drawing/2014/main" id="{0855F42D-EBDF-526F-7FEF-91C1F2CB0FBC}"/>
              </a:ext>
            </a:extLst>
          </p:cNvPr>
          <p:cNvSpPr>
            <a:spLocks noGrp="1" noChangeArrowheads="1"/>
          </p:cNvSpPr>
          <p:nvPr>
            <p:ph type="body" idx="4294967295"/>
          </p:nvPr>
        </p:nvSpPr>
        <p:spPr/>
        <p:txBody>
          <a:bodyPr lIns="99038" tIns="49520" rIns="99038" bIns="49520">
            <a:prstTxWarp prst="textNoShape">
              <a:avLst/>
            </a:prstTxWarp>
          </a:bodyPr>
          <a:lstStyle/>
          <a:p>
            <a:endParaRPr lang="zh-CN" altLang="en-US"/>
          </a:p>
        </p:txBody>
      </p:sp>
      <p:sp>
        <p:nvSpPr>
          <p:cNvPr id="33796" name="Slide Number Placeholder 3">
            <a:extLst>
              <a:ext uri="{FF2B5EF4-FFF2-40B4-BE49-F238E27FC236}">
                <a16:creationId xmlns:a16="http://schemas.microsoft.com/office/drawing/2014/main" id="{1D8E6AC0-BA62-6252-8C3C-5C4514405F0E}"/>
              </a:ext>
            </a:extLst>
          </p:cNvPr>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pPr algn="r" eaLnBrk="1" hangingPunct="1"/>
            <a:fld id="{F620E068-CA00-444E-8A9C-75AF8232A159}" type="slidenum">
              <a:rPr lang="en-US" altLang="zh-CN" sz="1300"/>
              <a:pPr algn="r" eaLnBrk="1" hangingPunct="1"/>
              <a:t>1</a:t>
            </a:fld>
            <a:endParaRPr lang="en-US" altLang="zh-CN"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CFFB2231-AE73-1E15-B1E3-856CEA665A88}"/>
              </a:ext>
            </a:extLst>
          </p:cNvPr>
          <p:cNvSpPr>
            <a:spLocks noGrp="1" noRot="1" noChangeAspect="1" noChangeArrowheads="1" noTextEdit="1"/>
          </p:cNvSpPr>
          <p:nvPr>
            <p:ph type="sldImg" idx="4294967295"/>
          </p:nvPr>
        </p:nvSpPr>
        <p:spPr>
          <a:xfrm>
            <a:off x="139700" y="768350"/>
            <a:ext cx="6819900" cy="3836988"/>
          </a:xfrm>
          <a:ln/>
        </p:spPr>
      </p:sp>
      <p:sp>
        <p:nvSpPr>
          <p:cNvPr id="63491" name="备注占位符 2">
            <a:extLst>
              <a:ext uri="{FF2B5EF4-FFF2-40B4-BE49-F238E27FC236}">
                <a16:creationId xmlns:a16="http://schemas.microsoft.com/office/drawing/2014/main" id="{A6E3D364-F435-8FEA-6801-5D24775E49B2}"/>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63492" name="灯片编号占位符 3">
            <a:extLst>
              <a:ext uri="{FF2B5EF4-FFF2-40B4-BE49-F238E27FC236}">
                <a16:creationId xmlns:a16="http://schemas.microsoft.com/office/drawing/2014/main" id="{9FA837A7-2E77-07C6-EEF4-FEFDD11083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BF2464BC-42A1-46DD-AF97-8B90DE40CC7A}" type="slidenum">
              <a:rPr lang="en-US" altLang="zh-CN" sz="1300" b="0">
                <a:solidFill>
                  <a:schemeClr val="tx1"/>
                </a:solidFill>
                <a:latin typeface="Times New Roman" panose="02020603050405020304" pitchFamily="18" charset="0"/>
              </a:rPr>
              <a:pPr/>
              <a:t>22</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5CA8FAF6-D135-966F-0A03-8639B7B1F7D1}"/>
              </a:ext>
            </a:extLst>
          </p:cNvPr>
          <p:cNvSpPr>
            <a:spLocks noGrp="1" noRot="1" noChangeAspect="1" noChangeArrowheads="1" noTextEdit="1"/>
          </p:cNvSpPr>
          <p:nvPr>
            <p:ph type="sldImg"/>
          </p:nvPr>
        </p:nvSpPr>
        <p:spPr>
          <a:xfrm>
            <a:off x="139700" y="768350"/>
            <a:ext cx="6819900" cy="3836988"/>
          </a:xfrm>
          <a:ln/>
        </p:spPr>
      </p:sp>
      <p:sp>
        <p:nvSpPr>
          <p:cNvPr id="70659" name="备注占位符 2">
            <a:extLst>
              <a:ext uri="{FF2B5EF4-FFF2-40B4-BE49-F238E27FC236}">
                <a16:creationId xmlns:a16="http://schemas.microsoft.com/office/drawing/2014/main" id="{162CA85D-0C7B-6977-33AE-76B324A9F9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70660" name="灯片编号占位符 3">
            <a:extLst>
              <a:ext uri="{FF2B5EF4-FFF2-40B4-BE49-F238E27FC236}">
                <a16:creationId xmlns:a16="http://schemas.microsoft.com/office/drawing/2014/main" id="{9F56D7AB-CDBD-9550-3DF4-14825CDA4A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F2EF4254-BF49-4B11-9FCA-7C1B3EF9F57C}" type="slidenum">
              <a:rPr lang="en-US" altLang="zh-CN" sz="1300" b="0">
                <a:solidFill>
                  <a:schemeClr val="tx1"/>
                </a:solidFill>
                <a:latin typeface="Times New Roman" panose="02020603050405020304" pitchFamily="18" charset="0"/>
              </a:rPr>
              <a:pPr/>
              <a:t>28</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099BFB87-1BF0-4E19-BACB-A12915EC836E}"/>
              </a:ext>
            </a:extLst>
          </p:cNvPr>
          <p:cNvSpPr>
            <a:spLocks noGrp="1" noRot="1" noChangeAspect="1" noChangeArrowheads="1" noTextEdit="1"/>
          </p:cNvSpPr>
          <p:nvPr>
            <p:ph type="sldImg"/>
          </p:nvPr>
        </p:nvSpPr>
        <p:spPr>
          <a:xfrm>
            <a:off x="139700" y="768350"/>
            <a:ext cx="6819900" cy="3836988"/>
          </a:xfrm>
          <a:ln/>
        </p:spPr>
      </p:sp>
      <p:sp>
        <p:nvSpPr>
          <p:cNvPr id="78851" name="备注占位符 2">
            <a:extLst>
              <a:ext uri="{FF2B5EF4-FFF2-40B4-BE49-F238E27FC236}">
                <a16:creationId xmlns:a16="http://schemas.microsoft.com/office/drawing/2014/main" id="{EA9CD737-62F9-F0B4-9D72-B313D66EB1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78852" name="灯片编号占位符 3">
            <a:extLst>
              <a:ext uri="{FF2B5EF4-FFF2-40B4-BE49-F238E27FC236}">
                <a16:creationId xmlns:a16="http://schemas.microsoft.com/office/drawing/2014/main" id="{D84FBA73-6A89-EA59-ED49-6135AC3CD6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09BD5C36-3748-4502-9C36-DA3F730B5142}" type="slidenum">
              <a:rPr lang="en-US" altLang="zh-CN" sz="1300" b="0">
                <a:solidFill>
                  <a:schemeClr val="tx1"/>
                </a:solidFill>
                <a:latin typeface="Times New Roman" panose="02020603050405020304" pitchFamily="18" charset="0"/>
              </a:rPr>
              <a:pPr/>
              <a:t>35</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214FC496-ACE2-433E-7D9E-3A810B01CB2B}"/>
              </a:ext>
            </a:extLst>
          </p:cNvPr>
          <p:cNvSpPr>
            <a:spLocks noGrp="1" noRot="1" noChangeAspect="1" noChangeArrowheads="1" noTextEdit="1"/>
          </p:cNvSpPr>
          <p:nvPr>
            <p:ph type="sldImg" idx="4294967295"/>
          </p:nvPr>
        </p:nvSpPr>
        <p:spPr>
          <a:xfrm>
            <a:off x="139700" y="768350"/>
            <a:ext cx="6819900" cy="3836988"/>
          </a:xfrm>
          <a:ln/>
        </p:spPr>
      </p:sp>
      <p:sp>
        <p:nvSpPr>
          <p:cNvPr id="87043" name="备注占位符 2">
            <a:extLst>
              <a:ext uri="{FF2B5EF4-FFF2-40B4-BE49-F238E27FC236}">
                <a16:creationId xmlns:a16="http://schemas.microsoft.com/office/drawing/2014/main" id="{CFC03412-A4E8-80A0-4C14-B222EDE17488}"/>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87044" name="灯片编号占位符 3">
            <a:extLst>
              <a:ext uri="{FF2B5EF4-FFF2-40B4-BE49-F238E27FC236}">
                <a16:creationId xmlns:a16="http://schemas.microsoft.com/office/drawing/2014/main" id="{D6FDB3E6-8331-EBA5-E567-059B39E035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805B30D8-86B3-47D3-A632-CC8C42A24659}" type="slidenum">
              <a:rPr lang="en-US" altLang="zh-CN" sz="1300" b="0">
                <a:solidFill>
                  <a:schemeClr val="tx1"/>
                </a:solidFill>
                <a:latin typeface="Times New Roman" panose="02020603050405020304" pitchFamily="18" charset="0"/>
              </a:rPr>
              <a:pPr/>
              <a:t>42</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9D103802-2EF0-187B-09E8-B88119DC888A}"/>
              </a:ext>
            </a:extLst>
          </p:cNvPr>
          <p:cNvSpPr>
            <a:spLocks noGrp="1" noRot="1" noChangeAspect="1" noChangeArrowheads="1" noTextEdit="1"/>
          </p:cNvSpPr>
          <p:nvPr>
            <p:ph type="sldImg"/>
          </p:nvPr>
        </p:nvSpPr>
        <p:spPr>
          <a:xfrm>
            <a:off x="139700" y="768350"/>
            <a:ext cx="6819900" cy="3836988"/>
          </a:xfrm>
          <a:ln/>
        </p:spPr>
      </p:sp>
      <p:sp>
        <p:nvSpPr>
          <p:cNvPr id="90115" name="备注占位符 2">
            <a:extLst>
              <a:ext uri="{FF2B5EF4-FFF2-40B4-BE49-F238E27FC236}">
                <a16:creationId xmlns:a16="http://schemas.microsoft.com/office/drawing/2014/main" id="{CB85680A-32CC-DA9E-C4FA-2A40DF2923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16</a:t>
            </a:r>
            <a:r>
              <a:rPr lang="zh-CN" altLang="en-US"/>
              <a:t>：</a:t>
            </a:r>
            <a:r>
              <a:rPr lang="en-US" altLang="zh-CN"/>
              <a:t>9</a:t>
            </a:r>
            <a:r>
              <a:rPr lang="zh-CN" altLang="en-US"/>
              <a:t>的比例整理到这里</a:t>
            </a:r>
          </a:p>
        </p:txBody>
      </p:sp>
      <p:sp>
        <p:nvSpPr>
          <p:cNvPr id="90116" name="灯片编号占位符 3">
            <a:extLst>
              <a:ext uri="{FF2B5EF4-FFF2-40B4-BE49-F238E27FC236}">
                <a16:creationId xmlns:a16="http://schemas.microsoft.com/office/drawing/2014/main" id="{CF11F5B9-D191-99F4-3146-CE02CDD5FD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841AD903-E09C-48D9-81AE-C639A8B41DE9}" type="slidenum">
              <a:rPr lang="en-US" altLang="zh-CN" sz="1300" b="0">
                <a:solidFill>
                  <a:schemeClr val="tx1"/>
                </a:solidFill>
                <a:latin typeface="Times New Roman" panose="02020603050405020304" pitchFamily="18" charset="0"/>
              </a:rPr>
              <a:pPr/>
              <a:t>44</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E478EAFF-114B-49CE-4BBF-3AC5C3091B59}"/>
              </a:ext>
            </a:extLst>
          </p:cNvPr>
          <p:cNvSpPr>
            <a:spLocks noGrp="1" noRot="1" noChangeAspect="1" noChangeArrowheads="1" noTextEdit="1"/>
          </p:cNvSpPr>
          <p:nvPr>
            <p:ph type="sldImg" idx="4294967295"/>
          </p:nvPr>
        </p:nvSpPr>
        <p:spPr>
          <a:xfrm>
            <a:off x="139700" y="768350"/>
            <a:ext cx="6819900" cy="3836988"/>
          </a:xfrm>
          <a:ln/>
        </p:spPr>
      </p:sp>
      <p:sp>
        <p:nvSpPr>
          <p:cNvPr id="92163" name="Notes Placeholder 2">
            <a:extLst>
              <a:ext uri="{FF2B5EF4-FFF2-40B4-BE49-F238E27FC236}">
                <a16:creationId xmlns:a16="http://schemas.microsoft.com/office/drawing/2014/main" id="{78B6B135-B0B1-9285-9CCC-B8D1E4232017}"/>
              </a:ext>
            </a:extLst>
          </p:cNvPr>
          <p:cNvSpPr>
            <a:spLocks noGrp="1" noChangeArrowheads="1"/>
          </p:cNvSpPr>
          <p:nvPr>
            <p:ph type="body" idx="4294967295"/>
          </p:nvPr>
        </p:nvSpPr>
        <p:spPr/>
        <p:txBody>
          <a:bodyPr lIns="99038" tIns="49520" rIns="99038" bIns="49520">
            <a:prstTxWarp prst="textNoShape">
              <a:avLst/>
            </a:prstTxWarp>
          </a:bodyPr>
          <a:lstStyle/>
          <a:p>
            <a:endParaRPr lang="zh-CN" altLang="en-US"/>
          </a:p>
        </p:txBody>
      </p:sp>
      <p:sp>
        <p:nvSpPr>
          <p:cNvPr id="92164" name="Slide Number Placeholder 3">
            <a:extLst>
              <a:ext uri="{FF2B5EF4-FFF2-40B4-BE49-F238E27FC236}">
                <a16:creationId xmlns:a16="http://schemas.microsoft.com/office/drawing/2014/main" id="{8A56CACD-11DD-17AB-2BBD-C0DA22DC54CB}"/>
              </a:ext>
            </a:extLst>
          </p:cNvPr>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pPr algn="r" eaLnBrk="1" hangingPunct="1"/>
            <a:fld id="{08DFDCC8-24DD-43AF-8AEE-0728D0F1C604}" type="slidenum">
              <a:rPr lang="en-US" altLang="zh-CN" sz="1300"/>
              <a:pPr algn="r" eaLnBrk="1" hangingPunct="1"/>
              <a:t>45</a:t>
            </a:fld>
            <a:endParaRPr lang="en-US" altLang="zh-CN"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4C613905-4FEF-CA07-B26D-2F0A39EACD6F}"/>
              </a:ext>
            </a:extLst>
          </p:cNvPr>
          <p:cNvSpPr>
            <a:spLocks noGrp="1" noRot="1" noChangeAspect="1" noChangeArrowheads="1" noTextEdit="1"/>
          </p:cNvSpPr>
          <p:nvPr>
            <p:ph type="sldImg" idx="4294967295"/>
          </p:nvPr>
        </p:nvSpPr>
        <p:spPr>
          <a:xfrm>
            <a:off x="139700" y="768350"/>
            <a:ext cx="6819900" cy="3836988"/>
          </a:xfrm>
          <a:ln/>
        </p:spPr>
      </p:sp>
      <p:sp>
        <p:nvSpPr>
          <p:cNvPr id="95235" name="备注占位符 2">
            <a:extLst>
              <a:ext uri="{FF2B5EF4-FFF2-40B4-BE49-F238E27FC236}">
                <a16:creationId xmlns:a16="http://schemas.microsoft.com/office/drawing/2014/main" id="{0CA9482F-47C2-5BBA-851E-ECBA50B60A8F}"/>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95236" name="灯片编号占位符 3">
            <a:extLst>
              <a:ext uri="{FF2B5EF4-FFF2-40B4-BE49-F238E27FC236}">
                <a16:creationId xmlns:a16="http://schemas.microsoft.com/office/drawing/2014/main" id="{3A978FAE-108B-82BF-8601-29D3CCAD1E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3CC32C92-484F-4682-A6E6-20DD47642196}" type="slidenum">
              <a:rPr lang="en-US" altLang="zh-CN" sz="1300" b="0">
                <a:solidFill>
                  <a:schemeClr val="tx1"/>
                </a:solidFill>
                <a:latin typeface="Times New Roman" panose="02020603050405020304" pitchFamily="18" charset="0"/>
              </a:rPr>
              <a:pPr/>
              <a:t>47</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id="{EC706ADB-D945-1E0F-9CF3-8E59A517DE66}"/>
              </a:ext>
            </a:extLst>
          </p:cNvPr>
          <p:cNvSpPr>
            <a:spLocks noGrp="1" noRot="1" noChangeAspect="1" noChangeArrowheads="1" noTextEdit="1"/>
          </p:cNvSpPr>
          <p:nvPr>
            <p:ph type="sldImg" idx="4294967295"/>
          </p:nvPr>
        </p:nvSpPr>
        <p:spPr>
          <a:xfrm>
            <a:off x="139700" y="768350"/>
            <a:ext cx="6819900" cy="3836988"/>
          </a:xfrm>
          <a:ln/>
        </p:spPr>
      </p:sp>
      <p:sp>
        <p:nvSpPr>
          <p:cNvPr id="104451" name="备注占位符 2">
            <a:extLst>
              <a:ext uri="{FF2B5EF4-FFF2-40B4-BE49-F238E27FC236}">
                <a16:creationId xmlns:a16="http://schemas.microsoft.com/office/drawing/2014/main" id="{E102BDD0-F0FE-D628-A9C7-286121BABF7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104452" name="灯片编号占位符 3">
            <a:extLst>
              <a:ext uri="{FF2B5EF4-FFF2-40B4-BE49-F238E27FC236}">
                <a16:creationId xmlns:a16="http://schemas.microsoft.com/office/drawing/2014/main" id="{DB568820-D62F-F286-8DFF-B6832EF649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43684A47-2F33-4564-897E-0F5A41CE084E}" type="slidenum">
              <a:rPr lang="en-US" altLang="zh-CN" sz="1300" b="0">
                <a:solidFill>
                  <a:schemeClr val="tx1"/>
                </a:solidFill>
                <a:latin typeface="Times New Roman" panose="02020603050405020304" pitchFamily="18" charset="0"/>
              </a:rPr>
              <a:pPr/>
              <a:t>55</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6E37082-68AA-CB80-08CD-9920F641B106}"/>
              </a:ext>
            </a:extLst>
          </p:cNvPr>
          <p:cNvSpPr>
            <a:spLocks noGrp="1" noRot="1" noChangeAspect="1" noChangeArrowheads="1" noTextEdit="1"/>
          </p:cNvSpPr>
          <p:nvPr>
            <p:ph type="sldImg" idx="4294967295"/>
          </p:nvPr>
        </p:nvSpPr>
        <p:spPr>
          <a:xfrm>
            <a:off x="139700" y="768350"/>
            <a:ext cx="6819900" cy="3836988"/>
          </a:xfrm>
          <a:ln/>
        </p:spPr>
      </p:sp>
      <p:sp>
        <p:nvSpPr>
          <p:cNvPr id="35843" name="备注占位符 2">
            <a:extLst>
              <a:ext uri="{FF2B5EF4-FFF2-40B4-BE49-F238E27FC236}">
                <a16:creationId xmlns:a16="http://schemas.microsoft.com/office/drawing/2014/main" id="{E5E73E1D-2E2B-EC5C-87FB-9AD469D50CBA}"/>
              </a:ext>
            </a:extLst>
          </p:cNvPr>
          <p:cNvSpPr>
            <a:spLocks noGrp="1" noChangeArrowheads="1"/>
          </p:cNvSpPr>
          <p:nvPr>
            <p:ph type="body" idx="4294967295"/>
          </p:nvPr>
        </p:nvSpPr>
        <p:spPr/>
        <p:txBody>
          <a:bodyPr>
            <a:prstTxWarp prst="textNoShape">
              <a:avLst/>
            </a:prstTxWarp>
          </a:bodyPr>
          <a:lstStyle/>
          <a:p>
            <a:endParaRPr lang="zh-CN" altLang="en-US" dirty="0"/>
          </a:p>
        </p:txBody>
      </p:sp>
      <p:sp>
        <p:nvSpPr>
          <p:cNvPr id="35844" name="灯片编号占位符 3">
            <a:extLst>
              <a:ext uri="{FF2B5EF4-FFF2-40B4-BE49-F238E27FC236}">
                <a16:creationId xmlns:a16="http://schemas.microsoft.com/office/drawing/2014/main" id="{606BAB78-78A6-A375-5957-8A983229D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1F28D1AD-9315-4DEE-9231-E8986E409D77}" type="slidenum">
              <a:rPr lang="en-US" altLang="zh-CN" sz="1300" b="0">
                <a:solidFill>
                  <a:schemeClr val="tx1"/>
                </a:solidFill>
                <a:latin typeface="Times New Roman" panose="02020603050405020304" pitchFamily="18" charset="0"/>
              </a:rPr>
              <a:pPr/>
              <a:t>2</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7BE6325C-E94C-6180-5465-BD6D6ADBE444}"/>
              </a:ext>
            </a:extLst>
          </p:cNvPr>
          <p:cNvSpPr>
            <a:spLocks noGrp="1" noRot="1" noChangeAspect="1" noChangeArrowheads="1" noTextEdit="1"/>
          </p:cNvSpPr>
          <p:nvPr>
            <p:ph type="sldImg" idx="4294967295"/>
          </p:nvPr>
        </p:nvSpPr>
        <p:spPr>
          <a:xfrm>
            <a:off x="139700" y="768350"/>
            <a:ext cx="6819900" cy="3836988"/>
          </a:xfrm>
          <a:ln/>
        </p:spPr>
      </p:sp>
      <p:sp>
        <p:nvSpPr>
          <p:cNvPr id="40963" name="备注占位符 2">
            <a:extLst>
              <a:ext uri="{FF2B5EF4-FFF2-40B4-BE49-F238E27FC236}">
                <a16:creationId xmlns:a16="http://schemas.microsoft.com/office/drawing/2014/main" id="{8A701360-2074-F570-0177-0EF0984C3CB8}"/>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82A5AADE-D430-87D2-B84A-88559548DC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B42E84BA-B996-418A-8D07-75C080CDC582}" type="slidenum">
              <a:rPr lang="en-US" altLang="zh-CN" sz="1300" b="0">
                <a:solidFill>
                  <a:schemeClr val="tx1"/>
                </a:solidFill>
                <a:latin typeface="Times New Roman" panose="02020603050405020304" pitchFamily="18" charset="0"/>
              </a:rPr>
              <a:pPr/>
              <a:t>6</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B2C17C-4FFB-409C-A934-4D529D101085}" type="slidenum">
              <a:rPr lang="en-US" altLang="zh-CN" smtClean="0"/>
              <a:pPr/>
              <a:t>9</a:t>
            </a:fld>
            <a:endParaRPr lang="en-US" altLang="zh-CN"/>
          </a:p>
        </p:txBody>
      </p:sp>
    </p:spTree>
    <p:extLst>
      <p:ext uri="{BB962C8B-B14F-4D97-AF65-F5344CB8AC3E}">
        <p14:creationId xmlns:p14="http://schemas.microsoft.com/office/powerpoint/2010/main" val="314921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87469DF-E33B-60E6-75B3-6EAFDC58FB9F}"/>
              </a:ext>
            </a:extLst>
          </p:cNvPr>
          <p:cNvSpPr>
            <a:spLocks noGrp="1" noRot="1" noChangeAspect="1" noChangeArrowheads="1" noTextEdit="1"/>
          </p:cNvSpPr>
          <p:nvPr>
            <p:ph type="sldImg" idx="4294967295"/>
          </p:nvPr>
        </p:nvSpPr>
        <p:spPr>
          <a:xfrm>
            <a:off x="139700" y="768350"/>
            <a:ext cx="6819900" cy="3836988"/>
          </a:xfrm>
          <a:ln/>
        </p:spPr>
      </p:sp>
      <p:sp>
        <p:nvSpPr>
          <p:cNvPr id="47107" name="Rectangle 3">
            <a:extLst>
              <a:ext uri="{FF2B5EF4-FFF2-40B4-BE49-F238E27FC236}">
                <a16:creationId xmlns:a16="http://schemas.microsoft.com/office/drawing/2014/main" id="{AF1964B9-6491-2AD3-7327-65B09953A6A7}"/>
              </a:ext>
            </a:extLst>
          </p:cNvPr>
          <p:cNvSpPr>
            <a:spLocks noGrp="1" noChangeArrowheads="1"/>
          </p:cNvSpPr>
          <p:nvPr>
            <p:ph type="body" idx="4294967295"/>
          </p:nvPr>
        </p:nvSpPr>
        <p:spPr/>
        <p:txBody>
          <a:bodyPr>
            <a:prstTxWarp prst="textNoShape">
              <a:avLst/>
            </a:prstTxWarp>
          </a:bodyPr>
          <a:lstStyle/>
          <a:p>
            <a:r>
              <a:rPr lang="en-US" altLang="zh-CN"/>
              <a:t>e_k</a:t>
            </a:r>
            <a:r>
              <a:rPr lang="zh-CN" altLang="en-US"/>
              <a:t>称为第</a:t>
            </a:r>
            <a:r>
              <a:rPr lang="en-US" altLang="zh-CN"/>
              <a:t>k</a:t>
            </a:r>
            <a:r>
              <a:rPr lang="zh-CN" altLang="en-US"/>
              <a:t>个</a:t>
            </a:r>
            <a:r>
              <a:rPr lang="en-US" altLang="zh-CN"/>
              <a:t>PC</a:t>
            </a:r>
            <a:r>
              <a:rPr lang="zh-CN" altLang="en-US"/>
              <a:t>的负荷</a:t>
            </a:r>
            <a:r>
              <a:rPr lang="en-US" altLang="zh-CN"/>
              <a:t>loading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7E363D3C-84D0-6F21-6329-C45114183547}"/>
              </a:ext>
            </a:extLst>
          </p:cNvPr>
          <p:cNvSpPr>
            <a:spLocks noGrp="1" noRot="1" noChangeAspect="1" noChangeArrowheads="1" noTextEdit="1"/>
          </p:cNvSpPr>
          <p:nvPr>
            <p:ph type="sldImg" idx="4294967295"/>
          </p:nvPr>
        </p:nvSpPr>
        <p:spPr>
          <a:xfrm>
            <a:off x="139700" y="768350"/>
            <a:ext cx="6819900" cy="3836988"/>
          </a:xfrm>
          <a:ln/>
        </p:spPr>
      </p:sp>
      <p:sp>
        <p:nvSpPr>
          <p:cNvPr id="50179" name="备注占位符 2">
            <a:extLst>
              <a:ext uri="{FF2B5EF4-FFF2-40B4-BE49-F238E27FC236}">
                <a16:creationId xmlns:a16="http://schemas.microsoft.com/office/drawing/2014/main" id="{CD8B2652-32DF-9948-1A94-778B920C09C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50180" name="灯片编号占位符 3">
            <a:extLst>
              <a:ext uri="{FF2B5EF4-FFF2-40B4-BE49-F238E27FC236}">
                <a16:creationId xmlns:a16="http://schemas.microsoft.com/office/drawing/2014/main" id="{D4EFB002-4887-B40F-0A19-658D6C936A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F487E077-64AD-47FC-98F4-A18379D07FAE}" type="slidenum">
              <a:rPr lang="en-US" altLang="zh-CN" sz="1300" b="0">
                <a:solidFill>
                  <a:schemeClr val="tx1"/>
                </a:solidFill>
                <a:latin typeface="Times New Roman" panose="02020603050405020304" pitchFamily="18" charset="0"/>
              </a:rPr>
              <a:pPr/>
              <a:t>13</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6EE085C0-F8E6-34E0-12DC-B976AF285EFB}"/>
              </a:ext>
            </a:extLst>
          </p:cNvPr>
          <p:cNvSpPr>
            <a:spLocks noGrp="1" noRot="1" noChangeAspect="1" noChangeArrowheads="1" noTextEdit="1"/>
          </p:cNvSpPr>
          <p:nvPr>
            <p:ph type="sldImg" idx="4294967295"/>
          </p:nvPr>
        </p:nvSpPr>
        <p:spPr>
          <a:xfrm>
            <a:off x="139700" y="768350"/>
            <a:ext cx="6819900" cy="3836988"/>
          </a:xfrm>
          <a:ln/>
        </p:spPr>
      </p:sp>
      <p:sp>
        <p:nvSpPr>
          <p:cNvPr id="53251" name="Notes Placeholder 2">
            <a:extLst>
              <a:ext uri="{FF2B5EF4-FFF2-40B4-BE49-F238E27FC236}">
                <a16:creationId xmlns:a16="http://schemas.microsoft.com/office/drawing/2014/main" id="{3989907D-8542-5C22-5F89-C98252902BB9}"/>
              </a:ext>
            </a:extLst>
          </p:cNvPr>
          <p:cNvSpPr>
            <a:spLocks noGrp="1" noChangeArrowheads="1"/>
          </p:cNvSpPr>
          <p:nvPr>
            <p:ph type="body" idx="4294967295"/>
          </p:nvPr>
        </p:nvSpPr>
        <p:spPr/>
        <p:txBody>
          <a:bodyPr>
            <a:prstTxWarp prst="textNoShape">
              <a:avLst/>
            </a:prstTxWarp>
          </a:bodyPr>
          <a:lstStyle/>
          <a:p>
            <a:r>
              <a:rPr lang="en-US" altLang="zh-CN"/>
              <a:t>UCI</a:t>
            </a:r>
            <a:r>
              <a:rPr lang="zh-CN" altLang="en-US"/>
              <a:t>数据集</a:t>
            </a:r>
          </a:p>
        </p:txBody>
      </p:sp>
      <p:sp>
        <p:nvSpPr>
          <p:cNvPr id="53252" name="Slide Number Placeholder 3">
            <a:extLst>
              <a:ext uri="{FF2B5EF4-FFF2-40B4-BE49-F238E27FC236}">
                <a16:creationId xmlns:a16="http://schemas.microsoft.com/office/drawing/2014/main" id="{8733C098-4034-646A-4DB1-A359388E18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4F531E29-8841-4633-999F-C53CA921378D}" type="slidenum">
              <a:rPr lang="en-US" altLang="zh-CN" sz="1300" b="0">
                <a:solidFill>
                  <a:schemeClr val="tx1"/>
                </a:solidFill>
                <a:latin typeface="Times New Roman" panose="02020603050405020304" pitchFamily="18" charset="0"/>
              </a:rPr>
              <a:pPr/>
              <a:t>15</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8ECF3324-281E-0CF3-2F31-BDFF43CBA0F9}"/>
              </a:ext>
            </a:extLst>
          </p:cNvPr>
          <p:cNvSpPr>
            <a:spLocks noGrp="1" noRot="1" noChangeAspect="1" noChangeArrowheads="1" noTextEdit="1"/>
          </p:cNvSpPr>
          <p:nvPr>
            <p:ph type="sldImg" idx="4294967295"/>
          </p:nvPr>
        </p:nvSpPr>
        <p:spPr>
          <a:xfrm>
            <a:off x="139700" y="768350"/>
            <a:ext cx="6819900" cy="3836988"/>
          </a:xfrm>
          <a:ln/>
        </p:spPr>
      </p:sp>
      <p:sp>
        <p:nvSpPr>
          <p:cNvPr id="58371" name="备注占位符 2">
            <a:extLst>
              <a:ext uri="{FF2B5EF4-FFF2-40B4-BE49-F238E27FC236}">
                <a16:creationId xmlns:a16="http://schemas.microsoft.com/office/drawing/2014/main" id="{A4EDBA9A-1D9B-E10B-1FC6-A96372D64925}"/>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58372" name="灯片编号占位符 3">
            <a:extLst>
              <a:ext uri="{FF2B5EF4-FFF2-40B4-BE49-F238E27FC236}">
                <a16:creationId xmlns:a16="http://schemas.microsoft.com/office/drawing/2014/main" id="{53724494-7FAB-F73A-B6D9-7F3C7A00B5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D50E5ED0-072F-41BA-82FE-E11E2EF61980}" type="slidenum">
              <a:rPr lang="en-US" altLang="zh-CN" sz="1300" b="0">
                <a:solidFill>
                  <a:schemeClr val="tx1"/>
                </a:solidFill>
                <a:latin typeface="Times New Roman" panose="02020603050405020304" pitchFamily="18" charset="0"/>
              </a:rPr>
              <a:pPr/>
              <a:t>19</a:t>
            </a:fld>
            <a:endParaRPr lang="en-US" altLang="zh-CN" sz="1300" b="0">
              <a:solidFill>
                <a:schemeClr val="tx1"/>
              </a:solidFill>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9D3537EB-6AC9-7A82-E7AE-E77CF4CDB698}"/>
              </a:ext>
            </a:extLst>
          </p:cNvPr>
          <p:cNvSpPr>
            <a:spLocks noGrp="1" noRot="1" noChangeAspect="1" noChangeArrowheads="1" noTextEdit="1"/>
          </p:cNvSpPr>
          <p:nvPr>
            <p:ph type="sldImg" idx="4294967295"/>
          </p:nvPr>
        </p:nvSpPr>
        <p:spPr>
          <a:xfrm>
            <a:off x="139700" y="768350"/>
            <a:ext cx="6819900" cy="3836988"/>
          </a:xfrm>
          <a:ln/>
        </p:spPr>
      </p:sp>
      <p:sp>
        <p:nvSpPr>
          <p:cNvPr id="61443" name="备注占位符 2">
            <a:extLst>
              <a:ext uri="{FF2B5EF4-FFF2-40B4-BE49-F238E27FC236}">
                <a16:creationId xmlns:a16="http://schemas.microsoft.com/office/drawing/2014/main" id="{4B435350-37A3-D750-A0E0-894489FBCD16}"/>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1C3FBD92-3494-36EE-19AD-883E6B9BAF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b="1">
                <a:solidFill>
                  <a:srgbClr val="FF0000"/>
                </a:solidFill>
                <a:latin typeface="Arial" panose="020B0604020202020204" pitchFamily="34" charset="0"/>
                <a:ea typeface="宋体" panose="02010600030101010101" pitchFamily="2" charset="-122"/>
              </a:defRPr>
            </a:lvl1pPr>
            <a:lvl2pPr marL="742950" indent="-285750" defTabSz="990600">
              <a:defRPr sz="2000" b="1">
                <a:solidFill>
                  <a:srgbClr val="FF0000"/>
                </a:solidFill>
                <a:latin typeface="Arial" panose="020B0604020202020204" pitchFamily="34" charset="0"/>
                <a:ea typeface="宋体" panose="02010600030101010101" pitchFamily="2" charset="-122"/>
              </a:defRPr>
            </a:lvl2pPr>
            <a:lvl3pPr marL="1143000" indent="-228600" defTabSz="990600">
              <a:defRPr sz="2000" b="1">
                <a:solidFill>
                  <a:srgbClr val="FF0000"/>
                </a:solidFill>
                <a:latin typeface="Arial" panose="020B0604020202020204" pitchFamily="34" charset="0"/>
                <a:ea typeface="宋体" panose="02010600030101010101" pitchFamily="2" charset="-122"/>
              </a:defRPr>
            </a:lvl3pPr>
            <a:lvl4pPr marL="1600200" indent="-228600" defTabSz="990600">
              <a:defRPr sz="2000" b="1">
                <a:solidFill>
                  <a:srgbClr val="FF0000"/>
                </a:solidFill>
                <a:latin typeface="Arial" panose="020B0604020202020204" pitchFamily="34" charset="0"/>
                <a:ea typeface="宋体" panose="02010600030101010101" pitchFamily="2" charset="-122"/>
              </a:defRPr>
            </a:lvl4pPr>
            <a:lvl5pPr marL="2057400" indent="-228600" defTabSz="990600">
              <a:defRPr sz="2000" b="1">
                <a:solidFill>
                  <a:srgbClr val="FF0000"/>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b="1">
                <a:solidFill>
                  <a:srgbClr val="FF0000"/>
                </a:solidFill>
                <a:latin typeface="Arial" panose="020B0604020202020204" pitchFamily="34" charset="0"/>
                <a:ea typeface="宋体" panose="02010600030101010101" pitchFamily="2" charset="-122"/>
              </a:defRPr>
            </a:lvl9pPr>
          </a:lstStyle>
          <a:p>
            <a:fld id="{D729F30C-6925-49BD-8209-43F30DF4DF1D}" type="slidenum">
              <a:rPr lang="en-US" altLang="zh-CN" sz="1300" b="0">
                <a:solidFill>
                  <a:schemeClr val="tx1"/>
                </a:solidFill>
                <a:latin typeface="Times New Roman" panose="02020603050405020304" pitchFamily="18" charset="0"/>
              </a:rPr>
              <a:pPr/>
              <a:t>21</a:t>
            </a:fld>
            <a:endParaRPr lang="en-US" altLang="zh-CN" sz="1300" b="0">
              <a:solidFill>
                <a:schemeClr val="tx1"/>
              </a:solidFill>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2514600"/>
            <a:ext cx="12192000" cy="914400"/>
          </a:xfrm>
        </p:spPr>
        <p:txBody>
          <a:bodyPr/>
          <a:lstStyle>
            <a:lvl1pPr>
              <a:defRPr sz="4800"/>
            </a:lvl1pPr>
          </a:lstStyle>
          <a:p>
            <a:r>
              <a:rPr lang="en-US" altLang="zh-CN" noProof="1"/>
              <a:t>Click to edit Master title style</a:t>
            </a:r>
          </a:p>
        </p:txBody>
      </p:sp>
      <p:sp>
        <p:nvSpPr>
          <p:cNvPr id="3075" name="Rectangle 3"/>
          <p:cNvSpPr>
            <a:spLocks noGrp="1" noChangeArrowheads="1"/>
          </p:cNvSpPr>
          <p:nvPr>
            <p:ph type="subTitle" idx="1"/>
          </p:nvPr>
        </p:nvSpPr>
        <p:spPr>
          <a:xfrm>
            <a:off x="0" y="3479800"/>
            <a:ext cx="12192000" cy="635000"/>
          </a:xfrm>
        </p:spPr>
        <p:txBody>
          <a:bodyPr/>
          <a:lstStyle>
            <a:lvl1pPr marL="0" indent="0" algn="ctr">
              <a:buFontTx/>
              <a:buNone/>
              <a:defRPr/>
            </a:lvl1pPr>
          </a:lstStyle>
          <a:p>
            <a:r>
              <a:rPr lang="en-US" altLang="zh-CN" noProof="1"/>
              <a:t>Click to edit Master subtitle style</a:t>
            </a:r>
          </a:p>
        </p:txBody>
      </p:sp>
      <p:sp>
        <p:nvSpPr>
          <p:cNvPr id="2" name="Rectangle 4">
            <a:extLst>
              <a:ext uri="{FF2B5EF4-FFF2-40B4-BE49-F238E27FC236}">
                <a16:creationId xmlns:a16="http://schemas.microsoft.com/office/drawing/2014/main" id="{E5319608-B12D-587F-6504-BF6F6DF1C40C}"/>
              </a:ext>
            </a:extLst>
          </p:cNvPr>
          <p:cNvSpPr>
            <a:spLocks noGrp="1" noChangeArrowheads="1"/>
          </p:cNvSpPr>
          <p:nvPr>
            <p:ph type="dt" sz="half" idx="10"/>
          </p:nvPr>
        </p:nvSpPr>
        <p:spPr>
          <a:xfrm>
            <a:off x="7056967" y="6629400"/>
            <a:ext cx="2540000" cy="228600"/>
          </a:xfrm>
        </p:spPr>
        <p:txBody>
          <a:bodyPr/>
          <a:lstStyle>
            <a:lvl1pPr>
              <a:defRPr/>
            </a:lvl1pPr>
          </a:lstStyle>
          <a:p>
            <a:pPr>
              <a:defRPr/>
            </a:pPr>
            <a:fld id="{08C11D67-152F-4810-986C-0B32561A77D4}" type="datetime1">
              <a:rPr lang="en-AU"/>
              <a:pPr>
                <a:defRPr/>
              </a:pPr>
              <a:t>12/04/2023</a:t>
            </a:fld>
            <a:endParaRPr lang="en-US" altLang="zh-CN"/>
          </a:p>
        </p:txBody>
      </p:sp>
      <p:sp>
        <p:nvSpPr>
          <p:cNvPr id="3" name="Rectangle 5">
            <a:extLst>
              <a:ext uri="{FF2B5EF4-FFF2-40B4-BE49-F238E27FC236}">
                <a16:creationId xmlns:a16="http://schemas.microsoft.com/office/drawing/2014/main" id="{AD0937E9-01AF-2210-88E0-7BF340A9F23E}"/>
              </a:ext>
            </a:extLst>
          </p:cNvPr>
          <p:cNvSpPr>
            <a:spLocks noGrp="1" noChangeArrowheads="1"/>
          </p:cNvSpPr>
          <p:nvPr>
            <p:ph type="ftr" sz="quarter" idx="11"/>
          </p:nvPr>
        </p:nvSpPr>
        <p:spPr>
          <a:xfrm>
            <a:off x="0" y="6629400"/>
            <a:ext cx="3860800" cy="228600"/>
          </a:xfrm>
        </p:spPr>
        <p:txBody>
          <a:bodyPr/>
          <a:lstStyle>
            <a:lvl1pPr algn="ctr">
              <a:defRPr sz="1000" i="0">
                <a:solidFill>
                  <a:schemeClr val="tx1"/>
                </a:solidFill>
              </a:defRPr>
            </a:lvl1pPr>
          </a:lstStyle>
          <a:p>
            <a:pPr>
              <a:defRPr/>
            </a:pPr>
            <a:r>
              <a:rPr lang="zh-CN" altLang="en-US"/>
              <a:t>模式识别 </a:t>
            </a:r>
            <a:r>
              <a:rPr lang="en-US" altLang="zh-CN"/>
              <a:t>2009</a:t>
            </a:r>
          </a:p>
        </p:txBody>
      </p:sp>
      <p:sp>
        <p:nvSpPr>
          <p:cNvPr id="4" name="Rectangle 6">
            <a:extLst>
              <a:ext uri="{FF2B5EF4-FFF2-40B4-BE49-F238E27FC236}">
                <a16:creationId xmlns:a16="http://schemas.microsoft.com/office/drawing/2014/main" id="{3F5AB5F3-8725-7217-1911-1DB484779F54}"/>
              </a:ext>
            </a:extLst>
          </p:cNvPr>
          <p:cNvSpPr>
            <a:spLocks noGrp="1" noChangeArrowheads="1"/>
          </p:cNvSpPr>
          <p:nvPr>
            <p:ph type="sldNum" sz="quarter" idx="12"/>
          </p:nvPr>
        </p:nvSpPr>
        <p:spPr>
          <a:xfrm>
            <a:off x="9652000" y="6629400"/>
            <a:ext cx="2540000" cy="228600"/>
          </a:xfrm>
        </p:spPr>
        <p:txBody>
          <a:bodyPr/>
          <a:lstStyle>
            <a:lvl1pPr>
              <a:defRPr sz="1000"/>
            </a:lvl1pPr>
          </a:lstStyle>
          <a:p>
            <a:fld id="{F9137A54-67F9-4078-95AD-E549144723A9}" type="slidenum">
              <a:rPr lang="en-US" altLang="zh-CN"/>
              <a:pPr/>
              <a:t>‹#›</a:t>
            </a:fld>
            <a:endParaRPr lang="en-US" altLang="zh-CN"/>
          </a:p>
        </p:txBody>
      </p:sp>
    </p:spTree>
    <p:extLst>
      <p:ext uri="{BB962C8B-B14F-4D97-AF65-F5344CB8AC3E}">
        <p14:creationId xmlns:p14="http://schemas.microsoft.com/office/powerpoint/2010/main" val="92588504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p:txBody>
          <a:bodyPr vert="eaVert"/>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7D63A524-1264-3D2F-D3E1-453EE47AB3FA}"/>
              </a:ext>
            </a:extLst>
          </p:cNvPr>
          <p:cNvSpPr>
            <a:spLocks noGrp="1" noChangeArrowheads="1"/>
          </p:cNvSpPr>
          <p:nvPr>
            <p:ph type="dt" sz="half" idx="10"/>
          </p:nvPr>
        </p:nvSpPr>
        <p:spPr/>
        <p:txBody>
          <a:bodyPr/>
          <a:lstStyle>
            <a:lvl1pPr>
              <a:defRPr/>
            </a:lvl1pPr>
          </a:lstStyle>
          <a:p>
            <a:pPr>
              <a:defRPr/>
            </a:pPr>
            <a:fld id="{1866B214-E524-4B88-BD60-36101FC43234}" type="datetime1">
              <a:rPr lang="en-AU"/>
              <a:pPr>
                <a:defRPr/>
              </a:pPr>
              <a:t>12/04/2023</a:t>
            </a:fld>
            <a:endParaRPr lang="en-US" altLang="zh-CN"/>
          </a:p>
        </p:txBody>
      </p:sp>
      <p:sp>
        <p:nvSpPr>
          <p:cNvPr id="5" name="Rectangle 5">
            <a:extLst>
              <a:ext uri="{FF2B5EF4-FFF2-40B4-BE49-F238E27FC236}">
                <a16:creationId xmlns:a16="http://schemas.microsoft.com/office/drawing/2014/main" id="{B859C8B0-3547-D70E-1824-FBF948688B7C}"/>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6" name="Rectangle 6">
            <a:extLst>
              <a:ext uri="{FF2B5EF4-FFF2-40B4-BE49-F238E27FC236}">
                <a16:creationId xmlns:a16="http://schemas.microsoft.com/office/drawing/2014/main" id="{29B7BA47-DD47-E377-4E87-8FC90416C780}"/>
              </a:ext>
            </a:extLst>
          </p:cNvPr>
          <p:cNvSpPr>
            <a:spLocks noGrp="1" noChangeArrowheads="1"/>
          </p:cNvSpPr>
          <p:nvPr>
            <p:ph type="sldNum" sz="quarter" idx="12"/>
          </p:nvPr>
        </p:nvSpPr>
        <p:spPr/>
        <p:txBody>
          <a:bodyPr/>
          <a:lstStyle>
            <a:lvl1pPr>
              <a:defRPr/>
            </a:lvl1pPr>
          </a:lstStyle>
          <a:p>
            <a:fld id="{85AAD416-9C16-402E-8703-3BB177C8F02B}" type="slidenum">
              <a:rPr lang="en-US" altLang="zh-CN"/>
              <a:pPr/>
              <a:t>‹#›</a:t>
            </a:fld>
            <a:endParaRPr lang="en-US" altLang="zh-CN"/>
          </a:p>
        </p:txBody>
      </p:sp>
    </p:spTree>
    <p:extLst>
      <p:ext uri="{BB962C8B-B14F-4D97-AF65-F5344CB8AC3E}">
        <p14:creationId xmlns:p14="http://schemas.microsoft.com/office/powerpoint/2010/main" val="332572401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188918"/>
            <a:ext cx="3048000" cy="6288087"/>
          </a:xfrm>
        </p:spPr>
        <p:txBody>
          <a:bodyPr vert="eaVert"/>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a:xfrm>
            <a:off x="0" y="188918"/>
            <a:ext cx="8940800" cy="6288087"/>
          </a:xfrm>
        </p:spPr>
        <p:txBody>
          <a:bodyPr vert="eaVert"/>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2B3FC97C-A8C9-3012-5F44-EA6D6D5773F6}"/>
              </a:ext>
            </a:extLst>
          </p:cNvPr>
          <p:cNvSpPr>
            <a:spLocks noGrp="1" noChangeArrowheads="1"/>
          </p:cNvSpPr>
          <p:nvPr>
            <p:ph type="dt" sz="half" idx="10"/>
          </p:nvPr>
        </p:nvSpPr>
        <p:spPr/>
        <p:txBody>
          <a:bodyPr/>
          <a:lstStyle>
            <a:lvl1pPr>
              <a:defRPr/>
            </a:lvl1pPr>
          </a:lstStyle>
          <a:p>
            <a:pPr>
              <a:defRPr/>
            </a:pPr>
            <a:fld id="{92E45754-3E63-43F1-AB22-B8F9522B1903}" type="datetime1">
              <a:rPr lang="en-AU"/>
              <a:pPr>
                <a:defRPr/>
              </a:pPr>
              <a:t>12/04/2023</a:t>
            </a:fld>
            <a:endParaRPr lang="en-US" altLang="zh-CN"/>
          </a:p>
        </p:txBody>
      </p:sp>
      <p:sp>
        <p:nvSpPr>
          <p:cNvPr id="5" name="Rectangle 5">
            <a:extLst>
              <a:ext uri="{FF2B5EF4-FFF2-40B4-BE49-F238E27FC236}">
                <a16:creationId xmlns:a16="http://schemas.microsoft.com/office/drawing/2014/main" id="{71F74E53-C0BF-75C2-475F-5A773E9D2DB6}"/>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6" name="Rectangle 6">
            <a:extLst>
              <a:ext uri="{FF2B5EF4-FFF2-40B4-BE49-F238E27FC236}">
                <a16:creationId xmlns:a16="http://schemas.microsoft.com/office/drawing/2014/main" id="{C852827E-E8B6-376C-F8EC-040BF3B1AE0E}"/>
              </a:ext>
            </a:extLst>
          </p:cNvPr>
          <p:cNvSpPr>
            <a:spLocks noGrp="1" noChangeArrowheads="1"/>
          </p:cNvSpPr>
          <p:nvPr>
            <p:ph type="sldNum" sz="quarter" idx="12"/>
          </p:nvPr>
        </p:nvSpPr>
        <p:spPr/>
        <p:txBody>
          <a:bodyPr/>
          <a:lstStyle>
            <a:lvl1pPr>
              <a:defRPr/>
            </a:lvl1pPr>
          </a:lstStyle>
          <a:p>
            <a:fld id="{6A609301-B888-4176-9CB8-70DCFA41F328}" type="slidenum">
              <a:rPr lang="en-US" altLang="zh-CN"/>
              <a:pPr/>
              <a:t>‹#›</a:t>
            </a:fld>
            <a:endParaRPr lang="en-US" altLang="zh-CN"/>
          </a:p>
        </p:txBody>
      </p:sp>
    </p:spTree>
    <p:extLst>
      <p:ext uri="{BB962C8B-B14F-4D97-AF65-F5344CB8AC3E}">
        <p14:creationId xmlns:p14="http://schemas.microsoft.com/office/powerpoint/2010/main" val="329886971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88913"/>
            <a:ext cx="12192000" cy="762000"/>
          </a:xfrm>
        </p:spPr>
        <p:txBody>
          <a:bodyPr/>
          <a:lstStyle/>
          <a:p>
            <a:r>
              <a:rPr lang="en-US" altLang="zh-CN" noProof="1"/>
              <a:t>Click to edit Master title style</a:t>
            </a:r>
            <a:endParaRPr lang="zh-CN" altLang="en-US" noProof="1"/>
          </a:p>
        </p:txBody>
      </p:sp>
      <p:sp>
        <p:nvSpPr>
          <p:cNvPr id="3" name="Table Placeholder 2"/>
          <p:cNvSpPr>
            <a:spLocks noGrp="1"/>
          </p:cNvSpPr>
          <p:nvPr>
            <p:ph type="tbl" idx="1"/>
          </p:nvPr>
        </p:nvSpPr>
        <p:spPr>
          <a:xfrm>
            <a:off x="912284" y="1125538"/>
            <a:ext cx="11040533" cy="5351462"/>
          </a:xfrm>
        </p:spPr>
        <p:txBody>
          <a:bodyPr/>
          <a:lstStyle/>
          <a:p>
            <a:pPr lvl="0"/>
            <a:endParaRPr lang="zh-CN" altLang="en-US" noProof="0"/>
          </a:p>
        </p:txBody>
      </p:sp>
      <p:sp>
        <p:nvSpPr>
          <p:cNvPr id="4" name="Rectangle 4">
            <a:extLst>
              <a:ext uri="{FF2B5EF4-FFF2-40B4-BE49-F238E27FC236}">
                <a16:creationId xmlns:a16="http://schemas.microsoft.com/office/drawing/2014/main" id="{5CBAB9E7-0DE6-D50A-5211-4C147A736DE8}"/>
              </a:ext>
            </a:extLst>
          </p:cNvPr>
          <p:cNvSpPr>
            <a:spLocks noGrp="1" noChangeArrowheads="1"/>
          </p:cNvSpPr>
          <p:nvPr>
            <p:ph type="dt" sz="half" idx="10"/>
          </p:nvPr>
        </p:nvSpPr>
        <p:spPr/>
        <p:txBody>
          <a:bodyPr/>
          <a:lstStyle>
            <a:lvl1pPr>
              <a:defRPr/>
            </a:lvl1pPr>
          </a:lstStyle>
          <a:p>
            <a:pPr>
              <a:defRPr/>
            </a:pPr>
            <a:fld id="{1546A03F-F517-4CB6-ACE0-D562042DE756}" type="datetime1">
              <a:rPr lang="en-AU"/>
              <a:pPr>
                <a:defRPr/>
              </a:pPr>
              <a:t>12/04/2023</a:t>
            </a:fld>
            <a:endParaRPr lang="en-US" altLang="zh-CN"/>
          </a:p>
        </p:txBody>
      </p:sp>
      <p:sp>
        <p:nvSpPr>
          <p:cNvPr id="5" name="Rectangle 5">
            <a:extLst>
              <a:ext uri="{FF2B5EF4-FFF2-40B4-BE49-F238E27FC236}">
                <a16:creationId xmlns:a16="http://schemas.microsoft.com/office/drawing/2014/main" id="{D202D492-865F-E3FA-3D46-ED958E8A634B}"/>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6" name="Rectangle 6">
            <a:extLst>
              <a:ext uri="{FF2B5EF4-FFF2-40B4-BE49-F238E27FC236}">
                <a16:creationId xmlns:a16="http://schemas.microsoft.com/office/drawing/2014/main" id="{18774990-3095-4B1A-2323-49A12DAFAA96}"/>
              </a:ext>
            </a:extLst>
          </p:cNvPr>
          <p:cNvSpPr>
            <a:spLocks noGrp="1" noChangeArrowheads="1"/>
          </p:cNvSpPr>
          <p:nvPr>
            <p:ph type="sldNum" sz="quarter" idx="12"/>
          </p:nvPr>
        </p:nvSpPr>
        <p:spPr/>
        <p:txBody>
          <a:bodyPr/>
          <a:lstStyle>
            <a:lvl1pPr>
              <a:defRPr/>
            </a:lvl1pPr>
          </a:lstStyle>
          <a:p>
            <a:fld id="{A2EC4B9F-4224-480F-AFDE-FC0EE9729896}" type="slidenum">
              <a:rPr lang="en-US" altLang="zh-CN"/>
              <a:pPr/>
              <a:t>‹#›</a:t>
            </a:fld>
            <a:endParaRPr lang="en-US" altLang="zh-CN"/>
          </a:p>
        </p:txBody>
      </p:sp>
    </p:spTree>
    <p:extLst>
      <p:ext uri="{BB962C8B-B14F-4D97-AF65-F5344CB8AC3E}">
        <p14:creationId xmlns:p14="http://schemas.microsoft.com/office/powerpoint/2010/main" val="314828989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88913"/>
            <a:ext cx="12192000" cy="762000"/>
          </a:xfrm>
        </p:spPr>
        <p:txBody>
          <a:bodyPr/>
          <a:lstStyle/>
          <a:p>
            <a:r>
              <a:rPr lang="en-US" altLang="zh-CN" noProof="1"/>
              <a:t>Click to edit Master title style</a:t>
            </a:r>
            <a:endParaRPr lang="zh-CN" altLang="en-US" noProof="1"/>
          </a:p>
        </p:txBody>
      </p:sp>
      <p:sp>
        <p:nvSpPr>
          <p:cNvPr id="3" name="Text Placeholder 2"/>
          <p:cNvSpPr>
            <a:spLocks noGrp="1"/>
          </p:cNvSpPr>
          <p:nvPr>
            <p:ph type="body" sz="half" idx="1"/>
          </p:nvPr>
        </p:nvSpPr>
        <p:spPr>
          <a:xfrm>
            <a:off x="912285" y="1125538"/>
            <a:ext cx="5418667" cy="5351462"/>
          </a:xfrm>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Content Placeholder 3"/>
          <p:cNvSpPr>
            <a:spLocks noGrp="1"/>
          </p:cNvSpPr>
          <p:nvPr>
            <p:ph sz="quarter" idx="2"/>
          </p:nvPr>
        </p:nvSpPr>
        <p:spPr>
          <a:xfrm>
            <a:off x="6534153" y="1125543"/>
            <a:ext cx="5418667" cy="2598737"/>
          </a:xfrm>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Content Placeholder 4"/>
          <p:cNvSpPr>
            <a:spLocks noGrp="1"/>
          </p:cNvSpPr>
          <p:nvPr>
            <p:ph sz="quarter" idx="3"/>
          </p:nvPr>
        </p:nvSpPr>
        <p:spPr>
          <a:xfrm>
            <a:off x="6534153" y="3876680"/>
            <a:ext cx="5418667" cy="2600325"/>
          </a:xfrm>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6" name="Rectangle 4">
            <a:extLst>
              <a:ext uri="{FF2B5EF4-FFF2-40B4-BE49-F238E27FC236}">
                <a16:creationId xmlns:a16="http://schemas.microsoft.com/office/drawing/2014/main" id="{D7C44C0C-A7DF-9E48-D9E3-0D28647B4776}"/>
              </a:ext>
            </a:extLst>
          </p:cNvPr>
          <p:cNvSpPr>
            <a:spLocks noGrp="1" noChangeArrowheads="1"/>
          </p:cNvSpPr>
          <p:nvPr>
            <p:ph type="dt" sz="half" idx="10"/>
          </p:nvPr>
        </p:nvSpPr>
        <p:spPr/>
        <p:txBody>
          <a:bodyPr/>
          <a:lstStyle>
            <a:lvl1pPr>
              <a:defRPr/>
            </a:lvl1pPr>
          </a:lstStyle>
          <a:p>
            <a:pPr>
              <a:defRPr/>
            </a:pPr>
            <a:fld id="{D1CB58BD-C44B-4A41-8694-AF93AB828AA6}" type="datetime1">
              <a:rPr lang="en-AU"/>
              <a:pPr>
                <a:defRPr/>
              </a:pPr>
              <a:t>12/04/2023</a:t>
            </a:fld>
            <a:endParaRPr lang="en-US" altLang="zh-CN"/>
          </a:p>
        </p:txBody>
      </p:sp>
      <p:sp>
        <p:nvSpPr>
          <p:cNvPr id="7" name="Rectangle 5">
            <a:extLst>
              <a:ext uri="{FF2B5EF4-FFF2-40B4-BE49-F238E27FC236}">
                <a16:creationId xmlns:a16="http://schemas.microsoft.com/office/drawing/2014/main" id="{3AC97D30-A1BD-5E16-4388-F13AE1BBB62B}"/>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8" name="Rectangle 6">
            <a:extLst>
              <a:ext uri="{FF2B5EF4-FFF2-40B4-BE49-F238E27FC236}">
                <a16:creationId xmlns:a16="http://schemas.microsoft.com/office/drawing/2014/main" id="{84A9E241-F30F-DD12-0A5C-90FD2F40E941}"/>
              </a:ext>
            </a:extLst>
          </p:cNvPr>
          <p:cNvSpPr>
            <a:spLocks noGrp="1" noChangeArrowheads="1"/>
          </p:cNvSpPr>
          <p:nvPr>
            <p:ph type="sldNum" sz="quarter" idx="12"/>
          </p:nvPr>
        </p:nvSpPr>
        <p:spPr/>
        <p:txBody>
          <a:bodyPr/>
          <a:lstStyle>
            <a:lvl1pPr>
              <a:defRPr/>
            </a:lvl1pPr>
          </a:lstStyle>
          <a:p>
            <a:fld id="{1F2C5FBD-0CE1-4D33-B6A0-78C42BE00F47}" type="slidenum">
              <a:rPr lang="en-US" altLang="zh-CN"/>
              <a:pPr/>
              <a:t>‹#›</a:t>
            </a:fld>
            <a:endParaRPr lang="en-US" altLang="zh-CN"/>
          </a:p>
        </p:txBody>
      </p:sp>
    </p:spTree>
    <p:extLst>
      <p:ext uri="{BB962C8B-B14F-4D97-AF65-F5344CB8AC3E}">
        <p14:creationId xmlns:p14="http://schemas.microsoft.com/office/powerpoint/2010/main" val="355429365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2514600"/>
            <a:ext cx="12192000" cy="914400"/>
          </a:xfrm>
        </p:spPr>
        <p:txBody>
          <a:bodyPr/>
          <a:lstStyle>
            <a:lvl1pPr>
              <a:defRPr sz="4800"/>
            </a:lvl1pPr>
          </a:lstStyle>
          <a:p>
            <a:r>
              <a:rPr lang="en-US" altLang="zh-CN" noProof="1"/>
              <a:t>Click to edit Master title style</a:t>
            </a:r>
          </a:p>
        </p:txBody>
      </p:sp>
      <p:sp>
        <p:nvSpPr>
          <p:cNvPr id="3075" name="Rectangle 3"/>
          <p:cNvSpPr>
            <a:spLocks noGrp="1" noChangeArrowheads="1"/>
          </p:cNvSpPr>
          <p:nvPr>
            <p:ph type="subTitle" idx="1"/>
          </p:nvPr>
        </p:nvSpPr>
        <p:spPr>
          <a:xfrm>
            <a:off x="0" y="3479800"/>
            <a:ext cx="12192000" cy="635000"/>
          </a:xfrm>
        </p:spPr>
        <p:txBody>
          <a:bodyPr/>
          <a:lstStyle>
            <a:lvl1pPr marL="0" indent="0" algn="ctr">
              <a:buFontTx/>
              <a:buNone/>
              <a:defRPr/>
            </a:lvl1pPr>
          </a:lstStyle>
          <a:p>
            <a:r>
              <a:rPr lang="en-US" altLang="zh-CN" noProof="1"/>
              <a:t>Click to edit Master subtitle style</a:t>
            </a:r>
          </a:p>
        </p:txBody>
      </p:sp>
      <p:sp>
        <p:nvSpPr>
          <p:cNvPr id="2" name="Rectangle 4">
            <a:extLst>
              <a:ext uri="{FF2B5EF4-FFF2-40B4-BE49-F238E27FC236}">
                <a16:creationId xmlns:a16="http://schemas.microsoft.com/office/drawing/2014/main" id="{5A8A10B7-D0F4-2BFD-68DD-85593461CC3B}"/>
              </a:ext>
            </a:extLst>
          </p:cNvPr>
          <p:cNvSpPr>
            <a:spLocks noGrp="1" noChangeArrowheads="1"/>
          </p:cNvSpPr>
          <p:nvPr>
            <p:ph type="dt" sz="half" idx="10"/>
          </p:nvPr>
        </p:nvSpPr>
        <p:spPr>
          <a:ln/>
        </p:spPr>
        <p:txBody>
          <a:bodyPr/>
          <a:lstStyle>
            <a:lvl1pPr>
              <a:defRPr/>
            </a:lvl1pPr>
          </a:lstStyle>
          <a:p>
            <a:pPr>
              <a:defRPr/>
            </a:pPr>
            <a:fld id="{6D7AD567-AE69-45D1-A530-E763C854AABD}" type="datetime1">
              <a:rPr lang="en-AU"/>
              <a:pPr>
                <a:defRPr/>
              </a:pPr>
              <a:t>12/04/2023</a:t>
            </a:fld>
            <a:endParaRPr lang="en-US" altLang="zh-CN"/>
          </a:p>
        </p:txBody>
      </p:sp>
      <p:sp>
        <p:nvSpPr>
          <p:cNvPr id="3" name="Rectangle 5">
            <a:extLst>
              <a:ext uri="{FF2B5EF4-FFF2-40B4-BE49-F238E27FC236}">
                <a16:creationId xmlns:a16="http://schemas.microsoft.com/office/drawing/2014/main" id="{61082714-2653-875B-792A-9207475A44F6}"/>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4" name="Rectangle 6">
            <a:extLst>
              <a:ext uri="{FF2B5EF4-FFF2-40B4-BE49-F238E27FC236}">
                <a16:creationId xmlns:a16="http://schemas.microsoft.com/office/drawing/2014/main" id="{14223911-B5A7-2381-B417-8BA072199EEB}"/>
              </a:ext>
            </a:extLst>
          </p:cNvPr>
          <p:cNvSpPr>
            <a:spLocks noGrp="1" noChangeArrowheads="1"/>
          </p:cNvSpPr>
          <p:nvPr>
            <p:ph type="sldNum" sz="quarter" idx="12"/>
          </p:nvPr>
        </p:nvSpPr>
        <p:spPr>
          <a:ln/>
        </p:spPr>
        <p:txBody>
          <a:bodyPr/>
          <a:lstStyle>
            <a:lvl1pPr>
              <a:defRPr/>
            </a:lvl1pPr>
          </a:lstStyle>
          <a:p>
            <a:fld id="{765C85C3-550C-406D-824A-85831B625C37}" type="slidenum">
              <a:rPr lang="en-US" altLang="zh-CN"/>
              <a:pPr/>
              <a:t>‹#›</a:t>
            </a:fld>
            <a:endParaRPr lang="en-US" altLang="zh-CN"/>
          </a:p>
        </p:txBody>
      </p:sp>
    </p:spTree>
    <p:extLst>
      <p:ext uri="{BB962C8B-B14F-4D97-AF65-F5344CB8AC3E}">
        <p14:creationId xmlns:p14="http://schemas.microsoft.com/office/powerpoint/2010/main" val="50155425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ltLang="zh-CN" noProof="1"/>
              <a:t>Click to edit Master title style</a:t>
            </a:r>
            <a:endParaRPr lang="zh-CN" altLang="en-US" noProof="1"/>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noProof="1"/>
              <a:t>Click to edit Master subtitle style</a:t>
            </a:r>
            <a:endParaRPr lang="zh-CN" altLang="en-US" noProof="1"/>
          </a:p>
        </p:txBody>
      </p:sp>
      <p:sp>
        <p:nvSpPr>
          <p:cNvPr id="4" name="Rectangle 4">
            <a:extLst>
              <a:ext uri="{FF2B5EF4-FFF2-40B4-BE49-F238E27FC236}">
                <a16:creationId xmlns:a16="http://schemas.microsoft.com/office/drawing/2014/main" id="{208A77CA-F472-36EE-0AC9-E645F01BA4B4}"/>
              </a:ext>
            </a:extLst>
          </p:cNvPr>
          <p:cNvSpPr>
            <a:spLocks noGrp="1" noChangeArrowheads="1"/>
          </p:cNvSpPr>
          <p:nvPr>
            <p:ph type="dt" sz="half" idx="10"/>
          </p:nvPr>
        </p:nvSpPr>
        <p:spPr>
          <a:ln/>
        </p:spPr>
        <p:txBody>
          <a:bodyPr/>
          <a:lstStyle>
            <a:lvl1pPr>
              <a:defRPr/>
            </a:lvl1pPr>
          </a:lstStyle>
          <a:p>
            <a:pPr>
              <a:defRPr/>
            </a:pPr>
            <a:fld id="{C24496F5-6004-489C-B640-2F2668BF9C8F}" type="datetime1">
              <a:rPr lang="en-AU"/>
              <a:pPr>
                <a:defRPr/>
              </a:pPr>
              <a:t>12/04/2023</a:t>
            </a:fld>
            <a:endParaRPr lang="en-US" altLang="zh-CN"/>
          </a:p>
        </p:txBody>
      </p:sp>
      <p:sp>
        <p:nvSpPr>
          <p:cNvPr id="5" name="Rectangle 5">
            <a:extLst>
              <a:ext uri="{FF2B5EF4-FFF2-40B4-BE49-F238E27FC236}">
                <a16:creationId xmlns:a16="http://schemas.microsoft.com/office/drawing/2014/main" id="{0CB239D5-93E7-E6D1-D261-78293D6FFDEA}"/>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6" name="Rectangle 6">
            <a:extLst>
              <a:ext uri="{FF2B5EF4-FFF2-40B4-BE49-F238E27FC236}">
                <a16:creationId xmlns:a16="http://schemas.microsoft.com/office/drawing/2014/main" id="{FB147A1C-7BE5-40D4-52B2-D49B52465120}"/>
              </a:ext>
            </a:extLst>
          </p:cNvPr>
          <p:cNvSpPr>
            <a:spLocks noGrp="1" noChangeArrowheads="1"/>
          </p:cNvSpPr>
          <p:nvPr>
            <p:ph type="sldNum" sz="quarter" idx="12"/>
          </p:nvPr>
        </p:nvSpPr>
        <p:spPr>
          <a:ln/>
        </p:spPr>
        <p:txBody>
          <a:bodyPr/>
          <a:lstStyle>
            <a:lvl1pPr>
              <a:defRPr/>
            </a:lvl1pPr>
          </a:lstStyle>
          <a:p>
            <a:fld id="{D3794DCC-CE1B-468B-8EC0-2D8E83B2C7EF}" type="slidenum">
              <a:rPr lang="en-US" altLang="zh-CN"/>
              <a:pPr/>
              <a:t>‹#›</a:t>
            </a:fld>
            <a:endParaRPr lang="en-US" altLang="zh-CN"/>
          </a:p>
        </p:txBody>
      </p:sp>
    </p:spTree>
    <p:extLst>
      <p:ext uri="{BB962C8B-B14F-4D97-AF65-F5344CB8AC3E}">
        <p14:creationId xmlns:p14="http://schemas.microsoft.com/office/powerpoint/2010/main" val="110359668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idx="1"/>
          </p:nvPr>
        </p:nvSpPr>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AC4B759F-6BAC-00F8-548B-A2BCF60F1DF9}"/>
              </a:ext>
            </a:extLst>
          </p:cNvPr>
          <p:cNvSpPr>
            <a:spLocks noGrp="1" noChangeArrowheads="1"/>
          </p:cNvSpPr>
          <p:nvPr>
            <p:ph type="dt" sz="half" idx="10"/>
          </p:nvPr>
        </p:nvSpPr>
        <p:spPr>
          <a:ln/>
        </p:spPr>
        <p:txBody>
          <a:bodyPr/>
          <a:lstStyle>
            <a:lvl1pPr>
              <a:defRPr/>
            </a:lvl1pPr>
          </a:lstStyle>
          <a:p>
            <a:pPr>
              <a:defRPr/>
            </a:pPr>
            <a:fld id="{E80993B5-563F-4427-8F1D-A3E8E657557A}" type="datetime1">
              <a:rPr lang="en-AU"/>
              <a:pPr>
                <a:defRPr/>
              </a:pPr>
              <a:t>12/04/2023</a:t>
            </a:fld>
            <a:endParaRPr lang="en-US" altLang="zh-CN"/>
          </a:p>
        </p:txBody>
      </p:sp>
      <p:sp>
        <p:nvSpPr>
          <p:cNvPr id="5" name="Rectangle 5">
            <a:extLst>
              <a:ext uri="{FF2B5EF4-FFF2-40B4-BE49-F238E27FC236}">
                <a16:creationId xmlns:a16="http://schemas.microsoft.com/office/drawing/2014/main" id="{A1895A5B-5BB8-2BF6-E567-169935B65BBA}"/>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6" name="Rectangle 6">
            <a:extLst>
              <a:ext uri="{FF2B5EF4-FFF2-40B4-BE49-F238E27FC236}">
                <a16:creationId xmlns:a16="http://schemas.microsoft.com/office/drawing/2014/main" id="{AD81FC8B-FA9F-9792-73FF-6DA033D992E3}"/>
              </a:ext>
            </a:extLst>
          </p:cNvPr>
          <p:cNvSpPr>
            <a:spLocks noGrp="1" noChangeArrowheads="1"/>
          </p:cNvSpPr>
          <p:nvPr>
            <p:ph type="sldNum" sz="quarter" idx="12"/>
          </p:nvPr>
        </p:nvSpPr>
        <p:spPr>
          <a:ln/>
        </p:spPr>
        <p:txBody>
          <a:bodyPr/>
          <a:lstStyle>
            <a:lvl1pPr>
              <a:defRPr/>
            </a:lvl1pPr>
          </a:lstStyle>
          <a:p>
            <a:fld id="{13751527-066E-4C30-9B02-2E2E07C5B594}" type="slidenum">
              <a:rPr lang="en-US" altLang="zh-CN"/>
              <a:pPr/>
              <a:t>‹#›</a:t>
            </a:fld>
            <a:endParaRPr lang="en-US" altLang="zh-CN"/>
          </a:p>
        </p:txBody>
      </p:sp>
    </p:spTree>
    <p:extLst>
      <p:ext uri="{BB962C8B-B14F-4D97-AF65-F5344CB8AC3E}">
        <p14:creationId xmlns:p14="http://schemas.microsoft.com/office/powerpoint/2010/main" val="306303860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noProof="1"/>
              <a:t>Click to edit Master text styles</a:t>
            </a:r>
          </a:p>
        </p:txBody>
      </p:sp>
      <p:sp>
        <p:nvSpPr>
          <p:cNvPr id="4" name="Rectangle 4">
            <a:extLst>
              <a:ext uri="{FF2B5EF4-FFF2-40B4-BE49-F238E27FC236}">
                <a16:creationId xmlns:a16="http://schemas.microsoft.com/office/drawing/2014/main" id="{C4562BB4-3DEA-8D8D-A0A6-BC054EB62F26}"/>
              </a:ext>
            </a:extLst>
          </p:cNvPr>
          <p:cNvSpPr>
            <a:spLocks noGrp="1" noChangeArrowheads="1"/>
          </p:cNvSpPr>
          <p:nvPr>
            <p:ph type="dt" sz="half" idx="10"/>
          </p:nvPr>
        </p:nvSpPr>
        <p:spPr>
          <a:ln/>
        </p:spPr>
        <p:txBody>
          <a:bodyPr/>
          <a:lstStyle>
            <a:lvl1pPr>
              <a:defRPr/>
            </a:lvl1pPr>
          </a:lstStyle>
          <a:p>
            <a:pPr>
              <a:defRPr/>
            </a:pPr>
            <a:fld id="{7263B5B7-59DE-4C10-9E47-010606C1A946}" type="datetime1">
              <a:rPr lang="en-AU"/>
              <a:pPr>
                <a:defRPr/>
              </a:pPr>
              <a:t>12/04/2023</a:t>
            </a:fld>
            <a:endParaRPr lang="en-US" altLang="zh-CN"/>
          </a:p>
        </p:txBody>
      </p:sp>
      <p:sp>
        <p:nvSpPr>
          <p:cNvPr id="5" name="Rectangle 5">
            <a:extLst>
              <a:ext uri="{FF2B5EF4-FFF2-40B4-BE49-F238E27FC236}">
                <a16:creationId xmlns:a16="http://schemas.microsoft.com/office/drawing/2014/main" id="{35775369-1852-0386-8ADC-072E740309E3}"/>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6" name="Rectangle 6">
            <a:extLst>
              <a:ext uri="{FF2B5EF4-FFF2-40B4-BE49-F238E27FC236}">
                <a16:creationId xmlns:a16="http://schemas.microsoft.com/office/drawing/2014/main" id="{F13F147A-FC35-EBD2-17B9-4CEC4F7127CF}"/>
              </a:ext>
            </a:extLst>
          </p:cNvPr>
          <p:cNvSpPr>
            <a:spLocks noGrp="1" noChangeArrowheads="1"/>
          </p:cNvSpPr>
          <p:nvPr>
            <p:ph type="sldNum" sz="quarter" idx="12"/>
          </p:nvPr>
        </p:nvSpPr>
        <p:spPr>
          <a:ln/>
        </p:spPr>
        <p:txBody>
          <a:bodyPr/>
          <a:lstStyle>
            <a:lvl1pPr>
              <a:defRPr/>
            </a:lvl1pPr>
          </a:lstStyle>
          <a:p>
            <a:fld id="{EA9341DB-C088-4402-8E96-F475000F329D}" type="slidenum">
              <a:rPr lang="en-US" altLang="zh-CN"/>
              <a:pPr/>
              <a:t>‹#›</a:t>
            </a:fld>
            <a:endParaRPr lang="en-US" altLang="zh-CN"/>
          </a:p>
        </p:txBody>
      </p:sp>
    </p:spTree>
    <p:extLst>
      <p:ext uri="{BB962C8B-B14F-4D97-AF65-F5344CB8AC3E}">
        <p14:creationId xmlns:p14="http://schemas.microsoft.com/office/powerpoint/2010/main" val="429374313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sz="half" idx="1"/>
          </p:nvPr>
        </p:nvSpPr>
        <p:spPr>
          <a:xfrm>
            <a:off x="912285" y="1125538"/>
            <a:ext cx="5418667" cy="5351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Content Placeholder 3"/>
          <p:cNvSpPr>
            <a:spLocks noGrp="1"/>
          </p:cNvSpPr>
          <p:nvPr>
            <p:ph sz="half" idx="2"/>
          </p:nvPr>
        </p:nvSpPr>
        <p:spPr>
          <a:xfrm>
            <a:off x="6534153" y="1125538"/>
            <a:ext cx="5418667" cy="5351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Rectangle 4">
            <a:extLst>
              <a:ext uri="{FF2B5EF4-FFF2-40B4-BE49-F238E27FC236}">
                <a16:creationId xmlns:a16="http://schemas.microsoft.com/office/drawing/2014/main" id="{1880D86B-2A03-A01A-B2E7-7D64D11F5CB0}"/>
              </a:ext>
            </a:extLst>
          </p:cNvPr>
          <p:cNvSpPr>
            <a:spLocks noGrp="1" noChangeArrowheads="1"/>
          </p:cNvSpPr>
          <p:nvPr>
            <p:ph type="dt" sz="half" idx="10"/>
          </p:nvPr>
        </p:nvSpPr>
        <p:spPr>
          <a:ln/>
        </p:spPr>
        <p:txBody>
          <a:bodyPr/>
          <a:lstStyle>
            <a:lvl1pPr>
              <a:defRPr/>
            </a:lvl1pPr>
          </a:lstStyle>
          <a:p>
            <a:pPr>
              <a:defRPr/>
            </a:pPr>
            <a:fld id="{CC699549-5AAF-45E5-8B2A-F59122CB5273}" type="datetime1">
              <a:rPr lang="en-AU"/>
              <a:pPr>
                <a:defRPr/>
              </a:pPr>
              <a:t>12/04/2023</a:t>
            </a:fld>
            <a:endParaRPr lang="en-US" altLang="zh-CN"/>
          </a:p>
        </p:txBody>
      </p:sp>
      <p:sp>
        <p:nvSpPr>
          <p:cNvPr id="6" name="Rectangle 5">
            <a:extLst>
              <a:ext uri="{FF2B5EF4-FFF2-40B4-BE49-F238E27FC236}">
                <a16:creationId xmlns:a16="http://schemas.microsoft.com/office/drawing/2014/main" id="{4088CA6A-F5DB-81B9-B3E8-5B61C1A444BC}"/>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7" name="Rectangle 6">
            <a:extLst>
              <a:ext uri="{FF2B5EF4-FFF2-40B4-BE49-F238E27FC236}">
                <a16:creationId xmlns:a16="http://schemas.microsoft.com/office/drawing/2014/main" id="{51FE2AD6-B9D4-FA37-DA5E-A82EDCC71048}"/>
              </a:ext>
            </a:extLst>
          </p:cNvPr>
          <p:cNvSpPr>
            <a:spLocks noGrp="1" noChangeArrowheads="1"/>
          </p:cNvSpPr>
          <p:nvPr>
            <p:ph type="sldNum" sz="quarter" idx="12"/>
          </p:nvPr>
        </p:nvSpPr>
        <p:spPr>
          <a:ln/>
        </p:spPr>
        <p:txBody>
          <a:bodyPr/>
          <a:lstStyle>
            <a:lvl1pPr>
              <a:defRPr/>
            </a:lvl1pPr>
          </a:lstStyle>
          <a:p>
            <a:fld id="{4E79B0B8-5C2F-4029-9D74-CBD46AB6CC88}" type="slidenum">
              <a:rPr lang="en-US" altLang="zh-CN"/>
              <a:pPr/>
              <a:t>‹#›</a:t>
            </a:fld>
            <a:endParaRPr lang="en-US" altLang="zh-CN"/>
          </a:p>
        </p:txBody>
      </p:sp>
    </p:spTree>
    <p:extLst>
      <p:ext uri="{BB962C8B-B14F-4D97-AF65-F5344CB8AC3E}">
        <p14:creationId xmlns:p14="http://schemas.microsoft.com/office/powerpoint/2010/main" val="33973944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7" name="Rectangle 4">
            <a:extLst>
              <a:ext uri="{FF2B5EF4-FFF2-40B4-BE49-F238E27FC236}">
                <a16:creationId xmlns:a16="http://schemas.microsoft.com/office/drawing/2014/main" id="{CF0A653E-B584-63B5-35E6-0D972C9C898A}"/>
              </a:ext>
            </a:extLst>
          </p:cNvPr>
          <p:cNvSpPr>
            <a:spLocks noGrp="1" noChangeArrowheads="1"/>
          </p:cNvSpPr>
          <p:nvPr>
            <p:ph type="dt" sz="half" idx="10"/>
          </p:nvPr>
        </p:nvSpPr>
        <p:spPr>
          <a:ln/>
        </p:spPr>
        <p:txBody>
          <a:bodyPr/>
          <a:lstStyle>
            <a:lvl1pPr>
              <a:defRPr/>
            </a:lvl1pPr>
          </a:lstStyle>
          <a:p>
            <a:pPr>
              <a:defRPr/>
            </a:pPr>
            <a:fld id="{52B1F1C5-A58C-4932-8EE6-E1B90B2F2755}" type="datetime1">
              <a:rPr lang="en-AU"/>
              <a:pPr>
                <a:defRPr/>
              </a:pPr>
              <a:t>12/04/2023</a:t>
            </a:fld>
            <a:endParaRPr lang="en-US" altLang="zh-CN"/>
          </a:p>
        </p:txBody>
      </p:sp>
      <p:sp>
        <p:nvSpPr>
          <p:cNvPr id="8" name="Rectangle 5">
            <a:extLst>
              <a:ext uri="{FF2B5EF4-FFF2-40B4-BE49-F238E27FC236}">
                <a16:creationId xmlns:a16="http://schemas.microsoft.com/office/drawing/2014/main" id="{B1D8A827-7261-646E-509F-2E2754541F15}"/>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9" name="Rectangle 6">
            <a:extLst>
              <a:ext uri="{FF2B5EF4-FFF2-40B4-BE49-F238E27FC236}">
                <a16:creationId xmlns:a16="http://schemas.microsoft.com/office/drawing/2014/main" id="{6D5B59B7-FB9F-0953-189A-AB2884715E79}"/>
              </a:ext>
            </a:extLst>
          </p:cNvPr>
          <p:cNvSpPr>
            <a:spLocks noGrp="1" noChangeArrowheads="1"/>
          </p:cNvSpPr>
          <p:nvPr>
            <p:ph type="sldNum" sz="quarter" idx="12"/>
          </p:nvPr>
        </p:nvSpPr>
        <p:spPr>
          <a:ln/>
        </p:spPr>
        <p:txBody>
          <a:bodyPr/>
          <a:lstStyle>
            <a:lvl1pPr>
              <a:defRPr/>
            </a:lvl1pPr>
          </a:lstStyle>
          <a:p>
            <a:fld id="{44D7B2DC-C719-406D-817F-B7F3C756E18A}" type="slidenum">
              <a:rPr lang="en-US" altLang="zh-CN"/>
              <a:pPr/>
              <a:t>‹#›</a:t>
            </a:fld>
            <a:endParaRPr lang="en-US" altLang="zh-CN"/>
          </a:p>
        </p:txBody>
      </p:sp>
    </p:spTree>
    <p:extLst>
      <p:ext uri="{BB962C8B-B14F-4D97-AF65-F5344CB8AC3E}">
        <p14:creationId xmlns:p14="http://schemas.microsoft.com/office/powerpoint/2010/main" val="428446199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6">
            <a:extLst>
              <a:ext uri="{FF2B5EF4-FFF2-40B4-BE49-F238E27FC236}">
                <a16:creationId xmlns:a16="http://schemas.microsoft.com/office/drawing/2014/main" id="{0F027436-72D1-8E12-E339-674768A09EC3}"/>
              </a:ext>
            </a:extLst>
          </p:cNvPr>
          <p:cNvCxnSpPr/>
          <p:nvPr/>
        </p:nvCxnSpPr>
        <p:spPr bwMode="auto">
          <a:xfrm>
            <a:off x="285752" y="1000125"/>
            <a:ext cx="11715749" cy="1588"/>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idx="1"/>
          </p:nvPr>
        </p:nvSpPr>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Date Placeholder 3">
            <a:extLst>
              <a:ext uri="{FF2B5EF4-FFF2-40B4-BE49-F238E27FC236}">
                <a16:creationId xmlns:a16="http://schemas.microsoft.com/office/drawing/2014/main" id="{063E0EC4-0C27-3DF6-D6B3-F04A0251371A}"/>
              </a:ext>
            </a:extLst>
          </p:cNvPr>
          <p:cNvSpPr>
            <a:spLocks noGrp="1"/>
          </p:cNvSpPr>
          <p:nvPr>
            <p:ph type="dt" sz="half" idx="10"/>
          </p:nvPr>
        </p:nvSpPr>
        <p:spPr/>
        <p:txBody>
          <a:bodyPr/>
          <a:lstStyle>
            <a:lvl1pPr>
              <a:defRPr/>
            </a:lvl1pPr>
          </a:lstStyle>
          <a:p>
            <a:pPr>
              <a:defRPr/>
            </a:pPr>
            <a:fld id="{EDD0A6B7-0325-4000-8AF8-FEAD4AFEDDDD}" type="datetime1">
              <a:rPr lang="en-AU"/>
              <a:pPr>
                <a:defRPr/>
              </a:pPr>
              <a:t>12/04/2023</a:t>
            </a:fld>
            <a:endParaRPr lang="en-US" altLang="zh-CN"/>
          </a:p>
        </p:txBody>
      </p:sp>
      <p:sp>
        <p:nvSpPr>
          <p:cNvPr id="6" name="Footer Placeholder 4">
            <a:extLst>
              <a:ext uri="{FF2B5EF4-FFF2-40B4-BE49-F238E27FC236}">
                <a16:creationId xmlns:a16="http://schemas.microsoft.com/office/drawing/2014/main" id="{5E9FE141-3289-F911-2BAC-6B29DFC2909E}"/>
              </a:ext>
            </a:extLst>
          </p:cNvPr>
          <p:cNvSpPr>
            <a:spLocks noGrp="1"/>
          </p:cNvSpPr>
          <p:nvPr>
            <p:ph type="ftr" sz="quarter" idx="11"/>
          </p:nvPr>
        </p:nvSpPr>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ABD0FE92-4E55-7C9D-ADC3-607EC99C13F4}"/>
              </a:ext>
            </a:extLst>
          </p:cNvPr>
          <p:cNvSpPr>
            <a:spLocks noGrp="1"/>
          </p:cNvSpPr>
          <p:nvPr>
            <p:ph type="sldNum" sz="quarter" idx="12"/>
          </p:nvPr>
        </p:nvSpPr>
        <p:spPr/>
        <p:txBody>
          <a:bodyPr/>
          <a:lstStyle>
            <a:lvl1pPr>
              <a:defRPr/>
            </a:lvl1pPr>
          </a:lstStyle>
          <a:p>
            <a:fld id="{56F8AF82-588B-4568-B909-BA143D6A281B}" type="slidenum">
              <a:rPr lang="en-US" altLang="zh-CN"/>
              <a:pPr/>
              <a:t>‹#›</a:t>
            </a:fld>
            <a:endParaRPr lang="en-US" altLang="zh-CN"/>
          </a:p>
        </p:txBody>
      </p:sp>
    </p:spTree>
    <p:extLst>
      <p:ext uri="{BB962C8B-B14F-4D97-AF65-F5344CB8AC3E}">
        <p14:creationId xmlns:p14="http://schemas.microsoft.com/office/powerpoint/2010/main" val="53000908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Rectangle 4">
            <a:extLst>
              <a:ext uri="{FF2B5EF4-FFF2-40B4-BE49-F238E27FC236}">
                <a16:creationId xmlns:a16="http://schemas.microsoft.com/office/drawing/2014/main" id="{B8B8967C-1A5E-472B-DD4A-8C25EF224041}"/>
              </a:ext>
            </a:extLst>
          </p:cNvPr>
          <p:cNvSpPr>
            <a:spLocks noGrp="1" noChangeArrowheads="1"/>
          </p:cNvSpPr>
          <p:nvPr>
            <p:ph type="dt" sz="half" idx="10"/>
          </p:nvPr>
        </p:nvSpPr>
        <p:spPr>
          <a:ln/>
        </p:spPr>
        <p:txBody>
          <a:bodyPr/>
          <a:lstStyle>
            <a:lvl1pPr>
              <a:defRPr/>
            </a:lvl1pPr>
          </a:lstStyle>
          <a:p>
            <a:pPr>
              <a:defRPr/>
            </a:pPr>
            <a:fld id="{476E7A2E-ACB5-459D-AAD9-E11E652ACDCA}" type="datetime1">
              <a:rPr lang="en-AU"/>
              <a:pPr>
                <a:defRPr/>
              </a:pPr>
              <a:t>12/04/2023</a:t>
            </a:fld>
            <a:endParaRPr lang="en-US" altLang="zh-CN"/>
          </a:p>
        </p:txBody>
      </p:sp>
      <p:sp>
        <p:nvSpPr>
          <p:cNvPr id="4" name="Rectangle 5">
            <a:extLst>
              <a:ext uri="{FF2B5EF4-FFF2-40B4-BE49-F238E27FC236}">
                <a16:creationId xmlns:a16="http://schemas.microsoft.com/office/drawing/2014/main" id="{444D872E-BFDF-CAFC-4F7B-2CF7B6DDFFB1}"/>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5" name="Rectangle 6">
            <a:extLst>
              <a:ext uri="{FF2B5EF4-FFF2-40B4-BE49-F238E27FC236}">
                <a16:creationId xmlns:a16="http://schemas.microsoft.com/office/drawing/2014/main" id="{072C6BD3-74FA-2256-65FD-0D809FC2F60A}"/>
              </a:ext>
            </a:extLst>
          </p:cNvPr>
          <p:cNvSpPr>
            <a:spLocks noGrp="1" noChangeArrowheads="1"/>
          </p:cNvSpPr>
          <p:nvPr>
            <p:ph type="sldNum" sz="quarter" idx="12"/>
          </p:nvPr>
        </p:nvSpPr>
        <p:spPr>
          <a:ln/>
        </p:spPr>
        <p:txBody>
          <a:bodyPr/>
          <a:lstStyle>
            <a:lvl1pPr>
              <a:defRPr/>
            </a:lvl1pPr>
          </a:lstStyle>
          <a:p>
            <a:fld id="{2F4DD604-5CEA-48EF-8813-5EABEC05AD55}" type="slidenum">
              <a:rPr lang="en-US" altLang="zh-CN"/>
              <a:pPr/>
              <a:t>‹#›</a:t>
            </a:fld>
            <a:endParaRPr lang="en-US" altLang="zh-CN"/>
          </a:p>
        </p:txBody>
      </p:sp>
    </p:spTree>
    <p:extLst>
      <p:ext uri="{BB962C8B-B14F-4D97-AF65-F5344CB8AC3E}">
        <p14:creationId xmlns:p14="http://schemas.microsoft.com/office/powerpoint/2010/main" val="372428921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2A48C46-B78C-D2F6-F82F-6C0B88C24F9A}"/>
              </a:ext>
            </a:extLst>
          </p:cNvPr>
          <p:cNvSpPr>
            <a:spLocks noGrp="1" noChangeArrowheads="1"/>
          </p:cNvSpPr>
          <p:nvPr>
            <p:ph type="dt" sz="half" idx="10"/>
          </p:nvPr>
        </p:nvSpPr>
        <p:spPr>
          <a:ln/>
        </p:spPr>
        <p:txBody>
          <a:bodyPr/>
          <a:lstStyle>
            <a:lvl1pPr>
              <a:defRPr/>
            </a:lvl1pPr>
          </a:lstStyle>
          <a:p>
            <a:pPr>
              <a:defRPr/>
            </a:pPr>
            <a:fld id="{E7105845-7FFF-4B92-B915-3BD92555F63A}" type="datetime1">
              <a:rPr lang="en-AU"/>
              <a:pPr>
                <a:defRPr/>
              </a:pPr>
              <a:t>12/04/2023</a:t>
            </a:fld>
            <a:endParaRPr lang="en-US" altLang="zh-CN"/>
          </a:p>
        </p:txBody>
      </p:sp>
      <p:sp>
        <p:nvSpPr>
          <p:cNvPr id="3" name="Rectangle 5">
            <a:extLst>
              <a:ext uri="{FF2B5EF4-FFF2-40B4-BE49-F238E27FC236}">
                <a16:creationId xmlns:a16="http://schemas.microsoft.com/office/drawing/2014/main" id="{663157FE-4B52-1B4B-893A-85E759717BAC}"/>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4" name="Rectangle 6">
            <a:extLst>
              <a:ext uri="{FF2B5EF4-FFF2-40B4-BE49-F238E27FC236}">
                <a16:creationId xmlns:a16="http://schemas.microsoft.com/office/drawing/2014/main" id="{7BBAB707-6056-165E-D225-71A8DB78D3E1}"/>
              </a:ext>
            </a:extLst>
          </p:cNvPr>
          <p:cNvSpPr>
            <a:spLocks noGrp="1" noChangeArrowheads="1"/>
          </p:cNvSpPr>
          <p:nvPr>
            <p:ph type="sldNum" sz="quarter" idx="12"/>
          </p:nvPr>
        </p:nvSpPr>
        <p:spPr>
          <a:ln/>
        </p:spPr>
        <p:txBody>
          <a:bodyPr/>
          <a:lstStyle>
            <a:lvl1pPr>
              <a:defRPr/>
            </a:lvl1pPr>
          </a:lstStyle>
          <a:p>
            <a:fld id="{8EF46321-3990-41E8-B028-8679949541F7}" type="slidenum">
              <a:rPr lang="en-US" altLang="zh-CN"/>
              <a:pPr/>
              <a:t>‹#›</a:t>
            </a:fld>
            <a:endParaRPr lang="en-US" altLang="zh-CN"/>
          </a:p>
        </p:txBody>
      </p:sp>
    </p:spTree>
    <p:extLst>
      <p:ext uri="{BB962C8B-B14F-4D97-AF65-F5344CB8AC3E}">
        <p14:creationId xmlns:p14="http://schemas.microsoft.com/office/powerpoint/2010/main" val="180610007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ltLang="zh-CN" noProof="1"/>
              <a:t>Click to edit Master title style</a:t>
            </a:r>
            <a:endParaRPr lang="zh-CN" altLang="en-US" noProof="1"/>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noProof="1"/>
              <a:t>Click to edit Master text styles</a:t>
            </a:r>
          </a:p>
        </p:txBody>
      </p:sp>
      <p:sp>
        <p:nvSpPr>
          <p:cNvPr id="5" name="Rectangle 4">
            <a:extLst>
              <a:ext uri="{FF2B5EF4-FFF2-40B4-BE49-F238E27FC236}">
                <a16:creationId xmlns:a16="http://schemas.microsoft.com/office/drawing/2014/main" id="{F438EB2D-730D-164A-FCC1-1105D4AC89A0}"/>
              </a:ext>
            </a:extLst>
          </p:cNvPr>
          <p:cNvSpPr>
            <a:spLocks noGrp="1" noChangeArrowheads="1"/>
          </p:cNvSpPr>
          <p:nvPr>
            <p:ph type="dt" sz="half" idx="10"/>
          </p:nvPr>
        </p:nvSpPr>
        <p:spPr>
          <a:ln/>
        </p:spPr>
        <p:txBody>
          <a:bodyPr/>
          <a:lstStyle>
            <a:lvl1pPr>
              <a:defRPr/>
            </a:lvl1pPr>
          </a:lstStyle>
          <a:p>
            <a:pPr>
              <a:defRPr/>
            </a:pPr>
            <a:fld id="{F14BB34E-1684-49FD-844D-29637CC6B7F3}" type="datetime1">
              <a:rPr lang="en-AU"/>
              <a:pPr>
                <a:defRPr/>
              </a:pPr>
              <a:t>12/04/2023</a:t>
            </a:fld>
            <a:endParaRPr lang="en-US" altLang="zh-CN"/>
          </a:p>
        </p:txBody>
      </p:sp>
      <p:sp>
        <p:nvSpPr>
          <p:cNvPr id="6" name="Rectangle 5">
            <a:extLst>
              <a:ext uri="{FF2B5EF4-FFF2-40B4-BE49-F238E27FC236}">
                <a16:creationId xmlns:a16="http://schemas.microsoft.com/office/drawing/2014/main" id="{D4E4144B-6F54-9772-A907-24E391774934}"/>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7" name="Rectangle 6">
            <a:extLst>
              <a:ext uri="{FF2B5EF4-FFF2-40B4-BE49-F238E27FC236}">
                <a16:creationId xmlns:a16="http://schemas.microsoft.com/office/drawing/2014/main" id="{D44C14E2-3404-6F6D-96DD-9845AFF45763}"/>
              </a:ext>
            </a:extLst>
          </p:cNvPr>
          <p:cNvSpPr>
            <a:spLocks noGrp="1" noChangeArrowheads="1"/>
          </p:cNvSpPr>
          <p:nvPr>
            <p:ph type="sldNum" sz="quarter" idx="12"/>
          </p:nvPr>
        </p:nvSpPr>
        <p:spPr>
          <a:ln/>
        </p:spPr>
        <p:txBody>
          <a:bodyPr/>
          <a:lstStyle>
            <a:lvl1pPr>
              <a:defRPr/>
            </a:lvl1pPr>
          </a:lstStyle>
          <a:p>
            <a:fld id="{AEF2317B-A526-4022-83B6-A95F076977E2}" type="slidenum">
              <a:rPr lang="en-US" altLang="zh-CN"/>
              <a:pPr/>
              <a:t>‹#›</a:t>
            </a:fld>
            <a:endParaRPr lang="en-US" altLang="zh-CN"/>
          </a:p>
        </p:txBody>
      </p:sp>
    </p:spTree>
    <p:extLst>
      <p:ext uri="{BB962C8B-B14F-4D97-AF65-F5344CB8AC3E}">
        <p14:creationId xmlns:p14="http://schemas.microsoft.com/office/powerpoint/2010/main" val="392681381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noProof="1"/>
              <a:t>Click to edit Master title style</a:t>
            </a:r>
            <a:endParaRPr lang="zh-CN" altLang="en-US" noProof="1"/>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noProof="1"/>
              <a:t>Click to edit Master text styles</a:t>
            </a:r>
          </a:p>
        </p:txBody>
      </p:sp>
      <p:sp>
        <p:nvSpPr>
          <p:cNvPr id="5" name="Rectangle 4">
            <a:extLst>
              <a:ext uri="{FF2B5EF4-FFF2-40B4-BE49-F238E27FC236}">
                <a16:creationId xmlns:a16="http://schemas.microsoft.com/office/drawing/2014/main" id="{9E83B6D4-63D1-D57B-5F4A-BC59ACD25B6C}"/>
              </a:ext>
            </a:extLst>
          </p:cNvPr>
          <p:cNvSpPr>
            <a:spLocks noGrp="1" noChangeArrowheads="1"/>
          </p:cNvSpPr>
          <p:nvPr>
            <p:ph type="dt" sz="half" idx="10"/>
          </p:nvPr>
        </p:nvSpPr>
        <p:spPr>
          <a:ln/>
        </p:spPr>
        <p:txBody>
          <a:bodyPr/>
          <a:lstStyle>
            <a:lvl1pPr>
              <a:defRPr/>
            </a:lvl1pPr>
          </a:lstStyle>
          <a:p>
            <a:pPr>
              <a:defRPr/>
            </a:pPr>
            <a:fld id="{7B490EE5-5A1D-4722-8C3C-8EA30C38AD20}" type="datetime1">
              <a:rPr lang="en-AU"/>
              <a:pPr>
                <a:defRPr/>
              </a:pPr>
              <a:t>12/04/2023</a:t>
            </a:fld>
            <a:endParaRPr lang="en-US" altLang="zh-CN"/>
          </a:p>
        </p:txBody>
      </p:sp>
      <p:sp>
        <p:nvSpPr>
          <p:cNvPr id="6" name="Rectangle 5">
            <a:extLst>
              <a:ext uri="{FF2B5EF4-FFF2-40B4-BE49-F238E27FC236}">
                <a16:creationId xmlns:a16="http://schemas.microsoft.com/office/drawing/2014/main" id="{2557BD72-83B3-D902-6F36-88DD377CBF9D}"/>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7" name="Rectangle 6">
            <a:extLst>
              <a:ext uri="{FF2B5EF4-FFF2-40B4-BE49-F238E27FC236}">
                <a16:creationId xmlns:a16="http://schemas.microsoft.com/office/drawing/2014/main" id="{3A63B608-0CF5-8A3A-751F-881A3ACCEED9}"/>
              </a:ext>
            </a:extLst>
          </p:cNvPr>
          <p:cNvSpPr>
            <a:spLocks noGrp="1" noChangeArrowheads="1"/>
          </p:cNvSpPr>
          <p:nvPr>
            <p:ph type="sldNum" sz="quarter" idx="12"/>
          </p:nvPr>
        </p:nvSpPr>
        <p:spPr>
          <a:ln/>
        </p:spPr>
        <p:txBody>
          <a:bodyPr/>
          <a:lstStyle>
            <a:lvl1pPr>
              <a:defRPr/>
            </a:lvl1pPr>
          </a:lstStyle>
          <a:p>
            <a:fld id="{1FB99C3D-B5A0-4047-AB00-A3561B112166}" type="slidenum">
              <a:rPr lang="en-US" altLang="zh-CN"/>
              <a:pPr/>
              <a:t>‹#›</a:t>
            </a:fld>
            <a:endParaRPr lang="en-US" altLang="zh-CN"/>
          </a:p>
        </p:txBody>
      </p:sp>
    </p:spTree>
    <p:extLst>
      <p:ext uri="{BB962C8B-B14F-4D97-AF65-F5344CB8AC3E}">
        <p14:creationId xmlns:p14="http://schemas.microsoft.com/office/powerpoint/2010/main" val="401108223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p:txBody>
          <a:bodyPr vert="eaVert"/>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96D4E215-AB7E-E5AB-A00D-79444350D9CF}"/>
              </a:ext>
            </a:extLst>
          </p:cNvPr>
          <p:cNvSpPr>
            <a:spLocks noGrp="1" noChangeArrowheads="1"/>
          </p:cNvSpPr>
          <p:nvPr>
            <p:ph type="dt" sz="half" idx="10"/>
          </p:nvPr>
        </p:nvSpPr>
        <p:spPr>
          <a:ln/>
        </p:spPr>
        <p:txBody>
          <a:bodyPr/>
          <a:lstStyle>
            <a:lvl1pPr>
              <a:defRPr/>
            </a:lvl1pPr>
          </a:lstStyle>
          <a:p>
            <a:pPr>
              <a:defRPr/>
            </a:pPr>
            <a:fld id="{3E163BCB-6F18-4E0D-B3C7-5F11E45B347D}" type="datetime1">
              <a:rPr lang="en-AU"/>
              <a:pPr>
                <a:defRPr/>
              </a:pPr>
              <a:t>12/04/2023</a:t>
            </a:fld>
            <a:endParaRPr lang="en-US" altLang="zh-CN"/>
          </a:p>
        </p:txBody>
      </p:sp>
      <p:sp>
        <p:nvSpPr>
          <p:cNvPr id="5" name="Rectangle 5">
            <a:extLst>
              <a:ext uri="{FF2B5EF4-FFF2-40B4-BE49-F238E27FC236}">
                <a16:creationId xmlns:a16="http://schemas.microsoft.com/office/drawing/2014/main" id="{016E5D84-BAB1-D413-A34F-CD8C8A49C297}"/>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6" name="Rectangle 6">
            <a:extLst>
              <a:ext uri="{FF2B5EF4-FFF2-40B4-BE49-F238E27FC236}">
                <a16:creationId xmlns:a16="http://schemas.microsoft.com/office/drawing/2014/main" id="{AE0CF1A0-7E03-8A72-6C07-B50A79E8E17A}"/>
              </a:ext>
            </a:extLst>
          </p:cNvPr>
          <p:cNvSpPr>
            <a:spLocks noGrp="1" noChangeArrowheads="1"/>
          </p:cNvSpPr>
          <p:nvPr>
            <p:ph type="sldNum" sz="quarter" idx="12"/>
          </p:nvPr>
        </p:nvSpPr>
        <p:spPr>
          <a:ln/>
        </p:spPr>
        <p:txBody>
          <a:bodyPr/>
          <a:lstStyle>
            <a:lvl1pPr>
              <a:defRPr/>
            </a:lvl1pPr>
          </a:lstStyle>
          <a:p>
            <a:fld id="{7A76654C-D4DC-40EC-ADA7-D2CE52BCB936}" type="slidenum">
              <a:rPr lang="en-US" altLang="zh-CN"/>
              <a:pPr/>
              <a:t>‹#›</a:t>
            </a:fld>
            <a:endParaRPr lang="en-US" altLang="zh-CN"/>
          </a:p>
        </p:txBody>
      </p:sp>
    </p:spTree>
    <p:extLst>
      <p:ext uri="{BB962C8B-B14F-4D97-AF65-F5344CB8AC3E}">
        <p14:creationId xmlns:p14="http://schemas.microsoft.com/office/powerpoint/2010/main" val="44386196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188918"/>
            <a:ext cx="3048000" cy="6288087"/>
          </a:xfrm>
        </p:spPr>
        <p:txBody>
          <a:bodyPr vert="eaVert"/>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a:xfrm>
            <a:off x="0" y="188918"/>
            <a:ext cx="8940800" cy="6288087"/>
          </a:xfrm>
        </p:spPr>
        <p:txBody>
          <a:bodyPr vert="eaVert"/>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72D119B5-2868-B257-B269-47E97973D84D}"/>
              </a:ext>
            </a:extLst>
          </p:cNvPr>
          <p:cNvSpPr>
            <a:spLocks noGrp="1" noChangeArrowheads="1"/>
          </p:cNvSpPr>
          <p:nvPr>
            <p:ph type="dt" sz="half" idx="10"/>
          </p:nvPr>
        </p:nvSpPr>
        <p:spPr>
          <a:ln/>
        </p:spPr>
        <p:txBody>
          <a:bodyPr/>
          <a:lstStyle>
            <a:lvl1pPr>
              <a:defRPr/>
            </a:lvl1pPr>
          </a:lstStyle>
          <a:p>
            <a:pPr>
              <a:defRPr/>
            </a:pPr>
            <a:fld id="{054C9EF4-CCB0-45EF-9341-AC9042134400}" type="datetime1">
              <a:rPr lang="en-AU"/>
              <a:pPr>
                <a:defRPr/>
              </a:pPr>
              <a:t>12/04/2023</a:t>
            </a:fld>
            <a:endParaRPr lang="en-US" altLang="zh-CN"/>
          </a:p>
        </p:txBody>
      </p:sp>
      <p:sp>
        <p:nvSpPr>
          <p:cNvPr id="5" name="Rectangle 5">
            <a:extLst>
              <a:ext uri="{FF2B5EF4-FFF2-40B4-BE49-F238E27FC236}">
                <a16:creationId xmlns:a16="http://schemas.microsoft.com/office/drawing/2014/main" id="{221DC033-F873-7A94-9E8A-3C9971DF3B01}"/>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6" name="Rectangle 6">
            <a:extLst>
              <a:ext uri="{FF2B5EF4-FFF2-40B4-BE49-F238E27FC236}">
                <a16:creationId xmlns:a16="http://schemas.microsoft.com/office/drawing/2014/main" id="{C9AB31A3-E4DE-D967-2A96-19D64372E755}"/>
              </a:ext>
            </a:extLst>
          </p:cNvPr>
          <p:cNvSpPr>
            <a:spLocks noGrp="1" noChangeArrowheads="1"/>
          </p:cNvSpPr>
          <p:nvPr>
            <p:ph type="sldNum" sz="quarter" idx="12"/>
          </p:nvPr>
        </p:nvSpPr>
        <p:spPr>
          <a:ln/>
        </p:spPr>
        <p:txBody>
          <a:bodyPr/>
          <a:lstStyle>
            <a:lvl1pPr>
              <a:defRPr/>
            </a:lvl1pPr>
          </a:lstStyle>
          <a:p>
            <a:fld id="{F3B56F4E-1EE6-44CD-8FA1-4E7EB9FA05CB}" type="slidenum">
              <a:rPr lang="en-US" altLang="zh-CN"/>
              <a:pPr/>
              <a:t>‹#›</a:t>
            </a:fld>
            <a:endParaRPr lang="en-US" altLang="zh-CN"/>
          </a:p>
        </p:txBody>
      </p:sp>
    </p:spTree>
    <p:extLst>
      <p:ext uri="{BB962C8B-B14F-4D97-AF65-F5344CB8AC3E}">
        <p14:creationId xmlns:p14="http://schemas.microsoft.com/office/powerpoint/2010/main" val="223294841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2514600"/>
            <a:ext cx="12192000" cy="914400"/>
          </a:xfrm>
        </p:spPr>
        <p:txBody>
          <a:bodyPr/>
          <a:lstStyle>
            <a:lvl1pPr>
              <a:defRPr sz="4800"/>
            </a:lvl1pPr>
          </a:lstStyle>
          <a:p>
            <a:r>
              <a:rPr lang="en-US" altLang="zh-CN" noProof="1"/>
              <a:t>Click to edit Master title style</a:t>
            </a:r>
          </a:p>
        </p:txBody>
      </p:sp>
      <p:sp>
        <p:nvSpPr>
          <p:cNvPr id="3075" name="Rectangle 3"/>
          <p:cNvSpPr>
            <a:spLocks noGrp="1" noChangeArrowheads="1"/>
          </p:cNvSpPr>
          <p:nvPr>
            <p:ph type="subTitle" idx="1"/>
          </p:nvPr>
        </p:nvSpPr>
        <p:spPr>
          <a:xfrm>
            <a:off x="0" y="3479800"/>
            <a:ext cx="12192000" cy="635000"/>
          </a:xfrm>
        </p:spPr>
        <p:txBody>
          <a:bodyPr/>
          <a:lstStyle>
            <a:lvl1pPr marL="0" indent="0" algn="ctr">
              <a:buFontTx/>
              <a:buNone/>
              <a:defRPr/>
            </a:lvl1pPr>
          </a:lstStyle>
          <a:p>
            <a:r>
              <a:rPr lang="en-US" altLang="zh-CN" noProof="1"/>
              <a:t>Click to edit Master subtitle style</a:t>
            </a:r>
          </a:p>
        </p:txBody>
      </p:sp>
      <p:sp>
        <p:nvSpPr>
          <p:cNvPr id="2" name="Rectangle 4">
            <a:extLst>
              <a:ext uri="{FF2B5EF4-FFF2-40B4-BE49-F238E27FC236}">
                <a16:creationId xmlns:a16="http://schemas.microsoft.com/office/drawing/2014/main" id="{58709118-34CB-8639-4A3F-0A1AA8DF8648}"/>
              </a:ext>
            </a:extLst>
          </p:cNvPr>
          <p:cNvSpPr>
            <a:spLocks noGrp="1" noChangeArrowheads="1"/>
          </p:cNvSpPr>
          <p:nvPr>
            <p:ph type="dt" sz="half" idx="10"/>
          </p:nvPr>
        </p:nvSpPr>
        <p:spPr>
          <a:xfrm>
            <a:off x="7056967" y="6629400"/>
            <a:ext cx="2540000" cy="228600"/>
          </a:xfrm>
        </p:spPr>
        <p:txBody>
          <a:bodyPr/>
          <a:lstStyle>
            <a:lvl1pPr>
              <a:defRPr/>
            </a:lvl1pPr>
          </a:lstStyle>
          <a:p>
            <a:pPr>
              <a:defRPr/>
            </a:pPr>
            <a:fld id="{948315B8-3B36-411C-B6CB-835599C0DA5B}" type="datetime1">
              <a:rPr lang="en-AU"/>
              <a:pPr>
                <a:defRPr/>
              </a:pPr>
              <a:t>12/04/2023</a:t>
            </a:fld>
            <a:endParaRPr lang="en-US" altLang="zh-CN"/>
          </a:p>
        </p:txBody>
      </p:sp>
      <p:sp>
        <p:nvSpPr>
          <p:cNvPr id="3" name="Rectangle 5">
            <a:extLst>
              <a:ext uri="{FF2B5EF4-FFF2-40B4-BE49-F238E27FC236}">
                <a16:creationId xmlns:a16="http://schemas.microsoft.com/office/drawing/2014/main" id="{EF9932DE-0639-7609-07A1-6B3C20EC89E2}"/>
              </a:ext>
            </a:extLst>
          </p:cNvPr>
          <p:cNvSpPr>
            <a:spLocks noGrp="1" noChangeArrowheads="1"/>
          </p:cNvSpPr>
          <p:nvPr>
            <p:ph type="ftr" sz="quarter" idx="11"/>
          </p:nvPr>
        </p:nvSpPr>
        <p:spPr>
          <a:xfrm>
            <a:off x="0" y="6629400"/>
            <a:ext cx="3860800" cy="228600"/>
          </a:xfrm>
        </p:spPr>
        <p:txBody>
          <a:bodyPr/>
          <a:lstStyle>
            <a:lvl1pPr algn="ctr">
              <a:defRPr sz="1000" i="0">
                <a:solidFill>
                  <a:schemeClr val="tx1"/>
                </a:solidFill>
              </a:defRPr>
            </a:lvl1pPr>
          </a:lstStyle>
          <a:p>
            <a:pPr>
              <a:defRPr/>
            </a:pPr>
            <a:r>
              <a:rPr lang="zh-CN" altLang="en-US"/>
              <a:t>模式识别 </a:t>
            </a:r>
            <a:r>
              <a:rPr lang="en-US" altLang="zh-CN"/>
              <a:t>2009</a:t>
            </a:r>
          </a:p>
        </p:txBody>
      </p:sp>
      <p:sp>
        <p:nvSpPr>
          <p:cNvPr id="4" name="Rectangle 6">
            <a:extLst>
              <a:ext uri="{FF2B5EF4-FFF2-40B4-BE49-F238E27FC236}">
                <a16:creationId xmlns:a16="http://schemas.microsoft.com/office/drawing/2014/main" id="{994D5D3E-F323-A254-35E7-4207B5A8A7B3}"/>
              </a:ext>
            </a:extLst>
          </p:cNvPr>
          <p:cNvSpPr>
            <a:spLocks noGrp="1" noChangeArrowheads="1"/>
          </p:cNvSpPr>
          <p:nvPr>
            <p:ph type="sldNum" sz="quarter" idx="12"/>
          </p:nvPr>
        </p:nvSpPr>
        <p:spPr>
          <a:xfrm>
            <a:off x="9652000" y="6629400"/>
            <a:ext cx="2540000" cy="228600"/>
          </a:xfrm>
        </p:spPr>
        <p:txBody>
          <a:bodyPr/>
          <a:lstStyle>
            <a:lvl1pPr>
              <a:defRPr sz="1000"/>
            </a:lvl1pPr>
          </a:lstStyle>
          <a:p>
            <a:fld id="{05683377-2DD3-45B4-A0E5-FFC2470F066E}" type="slidenum">
              <a:rPr lang="en-US" altLang="zh-CN"/>
              <a:pPr/>
              <a:t>‹#›</a:t>
            </a:fld>
            <a:endParaRPr lang="en-US" altLang="zh-CN"/>
          </a:p>
        </p:txBody>
      </p:sp>
    </p:spTree>
    <p:extLst>
      <p:ext uri="{BB962C8B-B14F-4D97-AF65-F5344CB8AC3E}">
        <p14:creationId xmlns:p14="http://schemas.microsoft.com/office/powerpoint/2010/main" val="52009918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6">
            <a:extLst>
              <a:ext uri="{FF2B5EF4-FFF2-40B4-BE49-F238E27FC236}">
                <a16:creationId xmlns:a16="http://schemas.microsoft.com/office/drawing/2014/main" id="{D27A8CC2-983C-C443-5203-FE447DE3F9B6}"/>
              </a:ext>
            </a:extLst>
          </p:cNvPr>
          <p:cNvCxnSpPr/>
          <p:nvPr/>
        </p:nvCxnSpPr>
        <p:spPr bwMode="auto">
          <a:xfrm>
            <a:off x="285752" y="1000125"/>
            <a:ext cx="11715749" cy="1588"/>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idx="1"/>
          </p:nvPr>
        </p:nvSpPr>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Date Placeholder 3">
            <a:extLst>
              <a:ext uri="{FF2B5EF4-FFF2-40B4-BE49-F238E27FC236}">
                <a16:creationId xmlns:a16="http://schemas.microsoft.com/office/drawing/2014/main" id="{EA91161A-2D84-1631-9DFC-EEBE121B64C5}"/>
              </a:ext>
            </a:extLst>
          </p:cNvPr>
          <p:cNvSpPr>
            <a:spLocks noGrp="1"/>
          </p:cNvSpPr>
          <p:nvPr>
            <p:ph type="dt" sz="half" idx="10"/>
          </p:nvPr>
        </p:nvSpPr>
        <p:spPr/>
        <p:txBody>
          <a:bodyPr/>
          <a:lstStyle>
            <a:lvl1pPr>
              <a:defRPr/>
            </a:lvl1pPr>
          </a:lstStyle>
          <a:p>
            <a:pPr>
              <a:defRPr/>
            </a:pPr>
            <a:fld id="{53571D7A-32C3-44BE-B71D-04F218C69CB9}" type="datetime1">
              <a:rPr lang="en-AU"/>
              <a:pPr>
                <a:defRPr/>
              </a:pPr>
              <a:t>12/04/2023</a:t>
            </a:fld>
            <a:endParaRPr lang="en-US" altLang="zh-CN"/>
          </a:p>
        </p:txBody>
      </p:sp>
      <p:sp>
        <p:nvSpPr>
          <p:cNvPr id="6" name="Footer Placeholder 4">
            <a:extLst>
              <a:ext uri="{FF2B5EF4-FFF2-40B4-BE49-F238E27FC236}">
                <a16:creationId xmlns:a16="http://schemas.microsoft.com/office/drawing/2014/main" id="{6CFBA183-E879-81BE-13AA-3A71CAA3CC0E}"/>
              </a:ext>
            </a:extLst>
          </p:cNvPr>
          <p:cNvSpPr>
            <a:spLocks noGrp="1"/>
          </p:cNvSpPr>
          <p:nvPr>
            <p:ph type="ftr" sz="quarter" idx="11"/>
          </p:nvPr>
        </p:nvSpPr>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E921F1CA-1F11-39AD-1545-04549D6C70BD}"/>
              </a:ext>
            </a:extLst>
          </p:cNvPr>
          <p:cNvSpPr>
            <a:spLocks noGrp="1"/>
          </p:cNvSpPr>
          <p:nvPr>
            <p:ph type="sldNum" sz="quarter" idx="12"/>
          </p:nvPr>
        </p:nvSpPr>
        <p:spPr/>
        <p:txBody>
          <a:bodyPr/>
          <a:lstStyle>
            <a:lvl1pPr>
              <a:defRPr/>
            </a:lvl1pPr>
          </a:lstStyle>
          <a:p>
            <a:fld id="{CD414D82-9697-49FE-AC24-EB392284803F}" type="slidenum">
              <a:rPr lang="en-US" altLang="zh-CN"/>
              <a:pPr/>
              <a:t>‹#›</a:t>
            </a:fld>
            <a:endParaRPr lang="en-US" altLang="zh-CN"/>
          </a:p>
        </p:txBody>
      </p:sp>
    </p:spTree>
    <p:extLst>
      <p:ext uri="{BB962C8B-B14F-4D97-AF65-F5344CB8AC3E}">
        <p14:creationId xmlns:p14="http://schemas.microsoft.com/office/powerpoint/2010/main" val="69117117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noProof="1"/>
              <a:t>Click to edit Master text styles</a:t>
            </a:r>
          </a:p>
        </p:txBody>
      </p:sp>
      <p:sp>
        <p:nvSpPr>
          <p:cNvPr id="4" name="Rectangle 4">
            <a:extLst>
              <a:ext uri="{FF2B5EF4-FFF2-40B4-BE49-F238E27FC236}">
                <a16:creationId xmlns:a16="http://schemas.microsoft.com/office/drawing/2014/main" id="{4ED6BACB-4239-EC67-9618-4947A5700599}"/>
              </a:ext>
            </a:extLst>
          </p:cNvPr>
          <p:cNvSpPr>
            <a:spLocks noGrp="1" noChangeArrowheads="1"/>
          </p:cNvSpPr>
          <p:nvPr>
            <p:ph type="dt" sz="half" idx="10"/>
          </p:nvPr>
        </p:nvSpPr>
        <p:spPr/>
        <p:txBody>
          <a:bodyPr/>
          <a:lstStyle>
            <a:lvl1pPr>
              <a:defRPr/>
            </a:lvl1pPr>
          </a:lstStyle>
          <a:p>
            <a:pPr>
              <a:defRPr/>
            </a:pPr>
            <a:fld id="{7C0EF483-10EA-4FCA-A68A-1A1E3493E59F}" type="datetime1">
              <a:rPr lang="en-AU"/>
              <a:pPr>
                <a:defRPr/>
              </a:pPr>
              <a:t>12/04/2023</a:t>
            </a:fld>
            <a:endParaRPr lang="en-US" altLang="zh-CN"/>
          </a:p>
        </p:txBody>
      </p:sp>
      <p:sp>
        <p:nvSpPr>
          <p:cNvPr id="5" name="Rectangle 5">
            <a:extLst>
              <a:ext uri="{FF2B5EF4-FFF2-40B4-BE49-F238E27FC236}">
                <a16:creationId xmlns:a16="http://schemas.microsoft.com/office/drawing/2014/main" id="{C96CC9A9-745F-87A2-A285-0015A5EDD32D}"/>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6" name="Rectangle 6">
            <a:extLst>
              <a:ext uri="{FF2B5EF4-FFF2-40B4-BE49-F238E27FC236}">
                <a16:creationId xmlns:a16="http://schemas.microsoft.com/office/drawing/2014/main" id="{C73DA778-E6AA-9F50-41DF-BEFEE74216C9}"/>
              </a:ext>
            </a:extLst>
          </p:cNvPr>
          <p:cNvSpPr>
            <a:spLocks noGrp="1" noChangeArrowheads="1"/>
          </p:cNvSpPr>
          <p:nvPr>
            <p:ph type="sldNum" sz="quarter" idx="12"/>
          </p:nvPr>
        </p:nvSpPr>
        <p:spPr/>
        <p:txBody>
          <a:bodyPr/>
          <a:lstStyle>
            <a:lvl1pPr>
              <a:defRPr/>
            </a:lvl1pPr>
          </a:lstStyle>
          <a:p>
            <a:fld id="{E5EF45C3-3473-48AD-B3D0-F4C0A9BCEFAA}" type="slidenum">
              <a:rPr lang="en-US" altLang="zh-CN"/>
              <a:pPr/>
              <a:t>‹#›</a:t>
            </a:fld>
            <a:endParaRPr lang="en-US" altLang="zh-CN"/>
          </a:p>
        </p:txBody>
      </p:sp>
    </p:spTree>
    <p:extLst>
      <p:ext uri="{BB962C8B-B14F-4D97-AF65-F5344CB8AC3E}">
        <p14:creationId xmlns:p14="http://schemas.microsoft.com/office/powerpoint/2010/main" val="198197827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sz="half" idx="1"/>
          </p:nvPr>
        </p:nvSpPr>
        <p:spPr>
          <a:xfrm>
            <a:off x="912285" y="1125538"/>
            <a:ext cx="5418667" cy="5351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Content Placeholder 3"/>
          <p:cNvSpPr>
            <a:spLocks noGrp="1"/>
          </p:cNvSpPr>
          <p:nvPr>
            <p:ph sz="half" idx="2"/>
          </p:nvPr>
        </p:nvSpPr>
        <p:spPr>
          <a:xfrm>
            <a:off x="6534153" y="1125538"/>
            <a:ext cx="5418667" cy="5351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Rectangle 6">
            <a:extLst>
              <a:ext uri="{FF2B5EF4-FFF2-40B4-BE49-F238E27FC236}">
                <a16:creationId xmlns:a16="http://schemas.microsoft.com/office/drawing/2014/main" id="{EA5B66BB-7B4D-10E8-4B30-17C83D7B6920}"/>
              </a:ext>
            </a:extLst>
          </p:cNvPr>
          <p:cNvSpPr>
            <a:spLocks noGrp="1" noChangeArrowheads="1"/>
          </p:cNvSpPr>
          <p:nvPr>
            <p:ph type="dt" sz="half" idx="10"/>
          </p:nvPr>
        </p:nvSpPr>
        <p:spPr/>
        <p:txBody>
          <a:bodyPr/>
          <a:lstStyle>
            <a:lvl1pPr>
              <a:defRPr/>
            </a:lvl1pPr>
          </a:lstStyle>
          <a:p>
            <a:pPr>
              <a:defRPr/>
            </a:pPr>
            <a:fld id="{77A8FBC9-5E7B-4A71-9AFD-F2C9966A2741}" type="datetime1">
              <a:rPr lang="en-AU"/>
              <a:pPr>
                <a:defRPr/>
              </a:pPr>
              <a:t>12/04/2023</a:t>
            </a:fld>
            <a:endParaRPr lang="en-US" altLang="zh-CN"/>
          </a:p>
        </p:txBody>
      </p:sp>
      <p:sp>
        <p:nvSpPr>
          <p:cNvPr id="6" name="Rectangle 7">
            <a:extLst>
              <a:ext uri="{FF2B5EF4-FFF2-40B4-BE49-F238E27FC236}">
                <a16:creationId xmlns:a16="http://schemas.microsoft.com/office/drawing/2014/main" id="{898606E9-C7B4-2CB2-4C5F-9D0E236364D7}"/>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7" name="Rectangle 8">
            <a:extLst>
              <a:ext uri="{FF2B5EF4-FFF2-40B4-BE49-F238E27FC236}">
                <a16:creationId xmlns:a16="http://schemas.microsoft.com/office/drawing/2014/main" id="{11F077A3-12D1-5823-0F1B-51064199B535}"/>
              </a:ext>
            </a:extLst>
          </p:cNvPr>
          <p:cNvSpPr>
            <a:spLocks noGrp="1" noChangeArrowheads="1"/>
          </p:cNvSpPr>
          <p:nvPr>
            <p:ph type="sldNum" sz="quarter" idx="12"/>
          </p:nvPr>
        </p:nvSpPr>
        <p:spPr/>
        <p:txBody>
          <a:bodyPr/>
          <a:lstStyle>
            <a:lvl1pPr>
              <a:defRPr/>
            </a:lvl1pPr>
          </a:lstStyle>
          <a:p>
            <a:fld id="{39095633-01D8-4542-B160-A98134C432A1}" type="slidenum">
              <a:rPr lang="en-US" altLang="zh-CN"/>
              <a:pPr/>
              <a:t>‹#›</a:t>
            </a:fld>
            <a:endParaRPr lang="en-US" altLang="zh-CN"/>
          </a:p>
        </p:txBody>
      </p:sp>
    </p:spTree>
    <p:extLst>
      <p:ext uri="{BB962C8B-B14F-4D97-AF65-F5344CB8AC3E}">
        <p14:creationId xmlns:p14="http://schemas.microsoft.com/office/powerpoint/2010/main" val="340442910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noProof="1"/>
              <a:t>Click to edit Master text styles</a:t>
            </a:r>
          </a:p>
        </p:txBody>
      </p:sp>
      <p:sp>
        <p:nvSpPr>
          <p:cNvPr id="4" name="Rectangle 4">
            <a:extLst>
              <a:ext uri="{FF2B5EF4-FFF2-40B4-BE49-F238E27FC236}">
                <a16:creationId xmlns:a16="http://schemas.microsoft.com/office/drawing/2014/main" id="{908E8FA2-7F4A-3F1A-2226-49D9E359C3D5}"/>
              </a:ext>
            </a:extLst>
          </p:cNvPr>
          <p:cNvSpPr>
            <a:spLocks noGrp="1" noChangeArrowheads="1"/>
          </p:cNvSpPr>
          <p:nvPr>
            <p:ph type="dt" sz="half" idx="10"/>
          </p:nvPr>
        </p:nvSpPr>
        <p:spPr/>
        <p:txBody>
          <a:bodyPr/>
          <a:lstStyle>
            <a:lvl1pPr>
              <a:defRPr/>
            </a:lvl1pPr>
          </a:lstStyle>
          <a:p>
            <a:pPr>
              <a:defRPr/>
            </a:pPr>
            <a:fld id="{2BA3CA07-33E5-4EC7-8A2E-A9D1B7DCF199}" type="datetime1">
              <a:rPr lang="en-AU"/>
              <a:pPr>
                <a:defRPr/>
              </a:pPr>
              <a:t>12/04/2023</a:t>
            </a:fld>
            <a:endParaRPr lang="en-US" altLang="zh-CN"/>
          </a:p>
        </p:txBody>
      </p:sp>
      <p:sp>
        <p:nvSpPr>
          <p:cNvPr id="5" name="Rectangle 5">
            <a:extLst>
              <a:ext uri="{FF2B5EF4-FFF2-40B4-BE49-F238E27FC236}">
                <a16:creationId xmlns:a16="http://schemas.microsoft.com/office/drawing/2014/main" id="{5951C17B-E986-BA8B-4232-01AD2C853A5E}"/>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6" name="Rectangle 6">
            <a:extLst>
              <a:ext uri="{FF2B5EF4-FFF2-40B4-BE49-F238E27FC236}">
                <a16:creationId xmlns:a16="http://schemas.microsoft.com/office/drawing/2014/main" id="{0475BD81-D972-E773-A255-EF920F06FCE2}"/>
              </a:ext>
            </a:extLst>
          </p:cNvPr>
          <p:cNvSpPr>
            <a:spLocks noGrp="1" noChangeArrowheads="1"/>
          </p:cNvSpPr>
          <p:nvPr>
            <p:ph type="sldNum" sz="quarter" idx="12"/>
          </p:nvPr>
        </p:nvSpPr>
        <p:spPr/>
        <p:txBody>
          <a:bodyPr/>
          <a:lstStyle>
            <a:lvl1pPr>
              <a:defRPr/>
            </a:lvl1pPr>
          </a:lstStyle>
          <a:p>
            <a:fld id="{B81BA098-EA2C-44CF-9A4B-41252A2A60F7}" type="slidenum">
              <a:rPr lang="en-US" altLang="zh-CN"/>
              <a:pPr/>
              <a:t>‹#›</a:t>
            </a:fld>
            <a:endParaRPr lang="en-US" altLang="zh-CN"/>
          </a:p>
        </p:txBody>
      </p:sp>
    </p:spTree>
    <p:extLst>
      <p:ext uri="{BB962C8B-B14F-4D97-AF65-F5344CB8AC3E}">
        <p14:creationId xmlns:p14="http://schemas.microsoft.com/office/powerpoint/2010/main" val="2845033509"/>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7" name="Rectangle 4">
            <a:extLst>
              <a:ext uri="{FF2B5EF4-FFF2-40B4-BE49-F238E27FC236}">
                <a16:creationId xmlns:a16="http://schemas.microsoft.com/office/drawing/2014/main" id="{A52124C4-EC1A-B2C8-5698-ED3A1D5996C6}"/>
              </a:ext>
            </a:extLst>
          </p:cNvPr>
          <p:cNvSpPr>
            <a:spLocks noGrp="1" noChangeArrowheads="1"/>
          </p:cNvSpPr>
          <p:nvPr>
            <p:ph type="dt" sz="half" idx="10"/>
          </p:nvPr>
        </p:nvSpPr>
        <p:spPr/>
        <p:txBody>
          <a:bodyPr/>
          <a:lstStyle>
            <a:lvl1pPr>
              <a:defRPr/>
            </a:lvl1pPr>
          </a:lstStyle>
          <a:p>
            <a:pPr>
              <a:defRPr/>
            </a:pPr>
            <a:fld id="{580F27F2-81AC-466D-A506-46C463E28CFA}" type="datetime1">
              <a:rPr lang="en-AU"/>
              <a:pPr>
                <a:defRPr/>
              </a:pPr>
              <a:t>12/04/2023</a:t>
            </a:fld>
            <a:endParaRPr lang="en-US" altLang="zh-CN"/>
          </a:p>
        </p:txBody>
      </p:sp>
      <p:sp>
        <p:nvSpPr>
          <p:cNvPr id="8" name="Rectangle 5">
            <a:extLst>
              <a:ext uri="{FF2B5EF4-FFF2-40B4-BE49-F238E27FC236}">
                <a16:creationId xmlns:a16="http://schemas.microsoft.com/office/drawing/2014/main" id="{DEF46E0B-4136-7824-4E0B-1C036F341566}"/>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9" name="Rectangle 6">
            <a:extLst>
              <a:ext uri="{FF2B5EF4-FFF2-40B4-BE49-F238E27FC236}">
                <a16:creationId xmlns:a16="http://schemas.microsoft.com/office/drawing/2014/main" id="{2CEB6B53-4940-FCBF-0144-08997508DEDC}"/>
              </a:ext>
            </a:extLst>
          </p:cNvPr>
          <p:cNvSpPr>
            <a:spLocks noGrp="1" noChangeArrowheads="1"/>
          </p:cNvSpPr>
          <p:nvPr>
            <p:ph type="sldNum" sz="quarter" idx="12"/>
          </p:nvPr>
        </p:nvSpPr>
        <p:spPr/>
        <p:txBody>
          <a:bodyPr/>
          <a:lstStyle>
            <a:lvl1pPr>
              <a:defRPr/>
            </a:lvl1pPr>
          </a:lstStyle>
          <a:p>
            <a:fld id="{6092D32E-7C17-402B-80E2-78FFAA4E8136}" type="slidenum">
              <a:rPr lang="en-US" altLang="zh-CN"/>
              <a:pPr/>
              <a:t>‹#›</a:t>
            </a:fld>
            <a:endParaRPr lang="en-US" altLang="zh-CN"/>
          </a:p>
        </p:txBody>
      </p:sp>
    </p:spTree>
    <p:extLst>
      <p:ext uri="{BB962C8B-B14F-4D97-AF65-F5344CB8AC3E}">
        <p14:creationId xmlns:p14="http://schemas.microsoft.com/office/powerpoint/2010/main" val="412727082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Rectangle 4">
            <a:extLst>
              <a:ext uri="{FF2B5EF4-FFF2-40B4-BE49-F238E27FC236}">
                <a16:creationId xmlns:a16="http://schemas.microsoft.com/office/drawing/2014/main" id="{BD56C04D-2F4A-187B-937A-AA55AB0B88BD}"/>
              </a:ext>
            </a:extLst>
          </p:cNvPr>
          <p:cNvSpPr>
            <a:spLocks noGrp="1" noChangeArrowheads="1"/>
          </p:cNvSpPr>
          <p:nvPr>
            <p:ph type="dt" sz="half" idx="10"/>
          </p:nvPr>
        </p:nvSpPr>
        <p:spPr/>
        <p:txBody>
          <a:bodyPr/>
          <a:lstStyle>
            <a:lvl1pPr>
              <a:defRPr/>
            </a:lvl1pPr>
          </a:lstStyle>
          <a:p>
            <a:pPr>
              <a:defRPr/>
            </a:pPr>
            <a:fld id="{0E7AED24-E73D-401D-AE6B-4539FA923EBC}" type="datetime1">
              <a:rPr lang="en-AU"/>
              <a:pPr>
                <a:defRPr/>
              </a:pPr>
              <a:t>12/04/2023</a:t>
            </a:fld>
            <a:endParaRPr lang="en-US" altLang="zh-CN"/>
          </a:p>
        </p:txBody>
      </p:sp>
      <p:sp>
        <p:nvSpPr>
          <p:cNvPr id="4" name="Rectangle 5">
            <a:extLst>
              <a:ext uri="{FF2B5EF4-FFF2-40B4-BE49-F238E27FC236}">
                <a16:creationId xmlns:a16="http://schemas.microsoft.com/office/drawing/2014/main" id="{658C4EA9-8F2D-1D95-FE71-69320D50D841}"/>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5" name="Rectangle 6">
            <a:extLst>
              <a:ext uri="{FF2B5EF4-FFF2-40B4-BE49-F238E27FC236}">
                <a16:creationId xmlns:a16="http://schemas.microsoft.com/office/drawing/2014/main" id="{6C69CBEC-22B4-412B-C80C-87364BD3A600}"/>
              </a:ext>
            </a:extLst>
          </p:cNvPr>
          <p:cNvSpPr>
            <a:spLocks noGrp="1" noChangeArrowheads="1"/>
          </p:cNvSpPr>
          <p:nvPr>
            <p:ph type="sldNum" sz="quarter" idx="12"/>
          </p:nvPr>
        </p:nvSpPr>
        <p:spPr/>
        <p:txBody>
          <a:bodyPr/>
          <a:lstStyle>
            <a:lvl1pPr>
              <a:defRPr/>
            </a:lvl1pPr>
          </a:lstStyle>
          <a:p>
            <a:fld id="{76C35FE8-BB68-4F25-9D1D-0DE9CA8D20F6}" type="slidenum">
              <a:rPr lang="en-US" altLang="zh-CN"/>
              <a:pPr/>
              <a:t>‹#›</a:t>
            </a:fld>
            <a:endParaRPr lang="en-US" altLang="zh-CN"/>
          </a:p>
        </p:txBody>
      </p:sp>
    </p:spTree>
    <p:extLst>
      <p:ext uri="{BB962C8B-B14F-4D97-AF65-F5344CB8AC3E}">
        <p14:creationId xmlns:p14="http://schemas.microsoft.com/office/powerpoint/2010/main" val="22823478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3C5695-AD5A-3837-D0EA-A736644908D3}"/>
              </a:ext>
            </a:extLst>
          </p:cNvPr>
          <p:cNvSpPr>
            <a:spLocks noGrp="1" noChangeArrowheads="1"/>
          </p:cNvSpPr>
          <p:nvPr>
            <p:ph type="dt" sz="half" idx="10"/>
          </p:nvPr>
        </p:nvSpPr>
        <p:spPr/>
        <p:txBody>
          <a:bodyPr/>
          <a:lstStyle>
            <a:lvl1pPr>
              <a:defRPr/>
            </a:lvl1pPr>
          </a:lstStyle>
          <a:p>
            <a:pPr>
              <a:defRPr/>
            </a:pPr>
            <a:fld id="{88EC3616-AEB0-40FA-AD36-F499F90E0F8A}" type="datetime1">
              <a:rPr lang="en-AU"/>
              <a:pPr>
                <a:defRPr/>
              </a:pPr>
              <a:t>12/04/2023</a:t>
            </a:fld>
            <a:endParaRPr lang="en-US" altLang="zh-CN"/>
          </a:p>
        </p:txBody>
      </p:sp>
      <p:sp>
        <p:nvSpPr>
          <p:cNvPr id="3" name="Rectangle 5">
            <a:extLst>
              <a:ext uri="{FF2B5EF4-FFF2-40B4-BE49-F238E27FC236}">
                <a16:creationId xmlns:a16="http://schemas.microsoft.com/office/drawing/2014/main" id="{0371A2D2-1D31-17E0-E0F5-9322C3D5E454}"/>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4" name="Rectangle 6">
            <a:extLst>
              <a:ext uri="{FF2B5EF4-FFF2-40B4-BE49-F238E27FC236}">
                <a16:creationId xmlns:a16="http://schemas.microsoft.com/office/drawing/2014/main" id="{ADFC16F1-27A1-9B8E-0C95-593D4CB6F989}"/>
              </a:ext>
            </a:extLst>
          </p:cNvPr>
          <p:cNvSpPr>
            <a:spLocks noGrp="1" noChangeArrowheads="1"/>
          </p:cNvSpPr>
          <p:nvPr>
            <p:ph type="sldNum" sz="quarter" idx="12"/>
          </p:nvPr>
        </p:nvSpPr>
        <p:spPr/>
        <p:txBody>
          <a:bodyPr/>
          <a:lstStyle>
            <a:lvl1pPr>
              <a:defRPr/>
            </a:lvl1pPr>
          </a:lstStyle>
          <a:p>
            <a:fld id="{EF471ADF-55D2-46CD-B607-93765F21496D}" type="slidenum">
              <a:rPr lang="en-US" altLang="zh-CN"/>
              <a:pPr/>
              <a:t>‹#›</a:t>
            </a:fld>
            <a:endParaRPr lang="en-US" altLang="zh-CN"/>
          </a:p>
        </p:txBody>
      </p:sp>
    </p:spTree>
    <p:extLst>
      <p:ext uri="{BB962C8B-B14F-4D97-AF65-F5344CB8AC3E}">
        <p14:creationId xmlns:p14="http://schemas.microsoft.com/office/powerpoint/2010/main" val="200625754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ltLang="zh-CN" noProof="1"/>
              <a:t>Click to edit Master title style</a:t>
            </a:r>
            <a:endParaRPr lang="zh-CN" altLang="en-US" noProof="1"/>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noProof="1"/>
              <a:t>Click to edit Master text styles</a:t>
            </a:r>
          </a:p>
        </p:txBody>
      </p:sp>
      <p:sp>
        <p:nvSpPr>
          <p:cNvPr id="5" name="Rectangle 6">
            <a:extLst>
              <a:ext uri="{FF2B5EF4-FFF2-40B4-BE49-F238E27FC236}">
                <a16:creationId xmlns:a16="http://schemas.microsoft.com/office/drawing/2014/main" id="{82D28F59-C5CB-581F-624B-BED04416E7D7}"/>
              </a:ext>
            </a:extLst>
          </p:cNvPr>
          <p:cNvSpPr>
            <a:spLocks noGrp="1" noChangeArrowheads="1"/>
          </p:cNvSpPr>
          <p:nvPr>
            <p:ph type="dt" sz="half" idx="10"/>
          </p:nvPr>
        </p:nvSpPr>
        <p:spPr/>
        <p:txBody>
          <a:bodyPr/>
          <a:lstStyle>
            <a:lvl1pPr>
              <a:defRPr/>
            </a:lvl1pPr>
          </a:lstStyle>
          <a:p>
            <a:pPr>
              <a:defRPr/>
            </a:pPr>
            <a:fld id="{0F90EC05-C514-46CA-932D-DF0F8ADA0395}" type="datetime1">
              <a:rPr lang="en-AU"/>
              <a:pPr>
                <a:defRPr/>
              </a:pPr>
              <a:t>12/04/2023</a:t>
            </a:fld>
            <a:endParaRPr lang="en-US" altLang="zh-CN"/>
          </a:p>
        </p:txBody>
      </p:sp>
      <p:sp>
        <p:nvSpPr>
          <p:cNvPr id="6" name="Rectangle 7">
            <a:extLst>
              <a:ext uri="{FF2B5EF4-FFF2-40B4-BE49-F238E27FC236}">
                <a16:creationId xmlns:a16="http://schemas.microsoft.com/office/drawing/2014/main" id="{4746F484-9EB5-BF81-4C7A-460A3DAC2C02}"/>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7" name="Rectangle 8">
            <a:extLst>
              <a:ext uri="{FF2B5EF4-FFF2-40B4-BE49-F238E27FC236}">
                <a16:creationId xmlns:a16="http://schemas.microsoft.com/office/drawing/2014/main" id="{B22A87AB-0468-F4C5-B2EB-E658B8F0F127}"/>
              </a:ext>
            </a:extLst>
          </p:cNvPr>
          <p:cNvSpPr>
            <a:spLocks noGrp="1" noChangeArrowheads="1"/>
          </p:cNvSpPr>
          <p:nvPr>
            <p:ph type="sldNum" sz="quarter" idx="12"/>
          </p:nvPr>
        </p:nvSpPr>
        <p:spPr/>
        <p:txBody>
          <a:bodyPr/>
          <a:lstStyle>
            <a:lvl1pPr>
              <a:defRPr/>
            </a:lvl1pPr>
          </a:lstStyle>
          <a:p>
            <a:fld id="{B3AEA74F-E889-4ABC-9E36-AEA20A5688B2}" type="slidenum">
              <a:rPr lang="en-US" altLang="zh-CN"/>
              <a:pPr/>
              <a:t>‹#›</a:t>
            </a:fld>
            <a:endParaRPr lang="en-US" altLang="zh-CN"/>
          </a:p>
        </p:txBody>
      </p:sp>
    </p:spTree>
    <p:extLst>
      <p:ext uri="{BB962C8B-B14F-4D97-AF65-F5344CB8AC3E}">
        <p14:creationId xmlns:p14="http://schemas.microsoft.com/office/powerpoint/2010/main" val="88657368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noProof="1"/>
              <a:t>Click to edit Master title style</a:t>
            </a:r>
            <a:endParaRPr lang="zh-CN" altLang="en-US" noProof="1"/>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noProof="1"/>
              <a:t>Click to edit Master text styles</a:t>
            </a:r>
          </a:p>
        </p:txBody>
      </p:sp>
      <p:sp>
        <p:nvSpPr>
          <p:cNvPr id="5" name="Rectangle 6">
            <a:extLst>
              <a:ext uri="{FF2B5EF4-FFF2-40B4-BE49-F238E27FC236}">
                <a16:creationId xmlns:a16="http://schemas.microsoft.com/office/drawing/2014/main" id="{00A95083-D6D6-17E9-D489-6533E8E0ADB9}"/>
              </a:ext>
            </a:extLst>
          </p:cNvPr>
          <p:cNvSpPr>
            <a:spLocks noGrp="1" noChangeArrowheads="1"/>
          </p:cNvSpPr>
          <p:nvPr>
            <p:ph type="dt" sz="half" idx="10"/>
          </p:nvPr>
        </p:nvSpPr>
        <p:spPr/>
        <p:txBody>
          <a:bodyPr/>
          <a:lstStyle>
            <a:lvl1pPr>
              <a:defRPr/>
            </a:lvl1pPr>
          </a:lstStyle>
          <a:p>
            <a:pPr>
              <a:defRPr/>
            </a:pPr>
            <a:fld id="{8405A07B-4FF6-4CE6-85A7-9D38B9F77E43}" type="datetime1">
              <a:rPr lang="en-AU"/>
              <a:pPr>
                <a:defRPr/>
              </a:pPr>
              <a:t>12/04/2023</a:t>
            </a:fld>
            <a:endParaRPr lang="en-US" altLang="zh-CN"/>
          </a:p>
        </p:txBody>
      </p:sp>
      <p:sp>
        <p:nvSpPr>
          <p:cNvPr id="6" name="Rectangle 7">
            <a:extLst>
              <a:ext uri="{FF2B5EF4-FFF2-40B4-BE49-F238E27FC236}">
                <a16:creationId xmlns:a16="http://schemas.microsoft.com/office/drawing/2014/main" id="{590A5FB5-9535-9902-C2FC-24B4FD806674}"/>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7" name="Rectangle 8">
            <a:extLst>
              <a:ext uri="{FF2B5EF4-FFF2-40B4-BE49-F238E27FC236}">
                <a16:creationId xmlns:a16="http://schemas.microsoft.com/office/drawing/2014/main" id="{3D3B18A8-BC93-03D1-942F-A48BD6ABD6B6}"/>
              </a:ext>
            </a:extLst>
          </p:cNvPr>
          <p:cNvSpPr>
            <a:spLocks noGrp="1" noChangeArrowheads="1"/>
          </p:cNvSpPr>
          <p:nvPr>
            <p:ph type="sldNum" sz="quarter" idx="12"/>
          </p:nvPr>
        </p:nvSpPr>
        <p:spPr/>
        <p:txBody>
          <a:bodyPr/>
          <a:lstStyle>
            <a:lvl1pPr>
              <a:defRPr/>
            </a:lvl1pPr>
          </a:lstStyle>
          <a:p>
            <a:fld id="{E73F016F-9252-48EA-8718-48F0E036000A}" type="slidenum">
              <a:rPr lang="en-US" altLang="zh-CN"/>
              <a:pPr/>
              <a:t>‹#›</a:t>
            </a:fld>
            <a:endParaRPr lang="en-US" altLang="zh-CN"/>
          </a:p>
        </p:txBody>
      </p:sp>
    </p:spTree>
    <p:extLst>
      <p:ext uri="{BB962C8B-B14F-4D97-AF65-F5344CB8AC3E}">
        <p14:creationId xmlns:p14="http://schemas.microsoft.com/office/powerpoint/2010/main" val="43285701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p:txBody>
          <a:bodyPr vert="eaVert"/>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A12FD344-4FEF-F41A-304B-94B0B4A39C87}"/>
              </a:ext>
            </a:extLst>
          </p:cNvPr>
          <p:cNvSpPr>
            <a:spLocks noGrp="1" noChangeArrowheads="1"/>
          </p:cNvSpPr>
          <p:nvPr>
            <p:ph type="dt" sz="half" idx="10"/>
          </p:nvPr>
        </p:nvSpPr>
        <p:spPr/>
        <p:txBody>
          <a:bodyPr/>
          <a:lstStyle>
            <a:lvl1pPr>
              <a:defRPr/>
            </a:lvl1pPr>
          </a:lstStyle>
          <a:p>
            <a:pPr>
              <a:defRPr/>
            </a:pPr>
            <a:fld id="{335A3461-0075-4941-9BFF-5E89D5C4801B}" type="datetime1">
              <a:rPr lang="en-AU"/>
              <a:pPr>
                <a:defRPr/>
              </a:pPr>
              <a:t>12/04/2023</a:t>
            </a:fld>
            <a:endParaRPr lang="en-US" altLang="zh-CN"/>
          </a:p>
        </p:txBody>
      </p:sp>
      <p:sp>
        <p:nvSpPr>
          <p:cNvPr id="5" name="Rectangle 5">
            <a:extLst>
              <a:ext uri="{FF2B5EF4-FFF2-40B4-BE49-F238E27FC236}">
                <a16:creationId xmlns:a16="http://schemas.microsoft.com/office/drawing/2014/main" id="{BC2336A7-44D8-18F4-F00F-BD66C0B7ED6B}"/>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6" name="Rectangle 6">
            <a:extLst>
              <a:ext uri="{FF2B5EF4-FFF2-40B4-BE49-F238E27FC236}">
                <a16:creationId xmlns:a16="http://schemas.microsoft.com/office/drawing/2014/main" id="{6CAF6882-BB46-2BEF-3612-8735AA3B26E0}"/>
              </a:ext>
            </a:extLst>
          </p:cNvPr>
          <p:cNvSpPr>
            <a:spLocks noGrp="1" noChangeArrowheads="1"/>
          </p:cNvSpPr>
          <p:nvPr>
            <p:ph type="sldNum" sz="quarter" idx="12"/>
          </p:nvPr>
        </p:nvSpPr>
        <p:spPr/>
        <p:txBody>
          <a:bodyPr/>
          <a:lstStyle>
            <a:lvl1pPr>
              <a:defRPr/>
            </a:lvl1pPr>
          </a:lstStyle>
          <a:p>
            <a:fld id="{CC983D02-C664-4682-9A92-09BCB60B24C8}" type="slidenum">
              <a:rPr lang="en-US" altLang="zh-CN"/>
              <a:pPr/>
              <a:t>‹#›</a:t>
            </a:fld>
            <a:endParaRPr lang="en-US" altLang="zh-CN"/>
          </a:p>
        </p:txBody>
      </p:sp>
    </p:spTree>
    <p:extLst>
      <p:ext uri="{BB962C8B-B14F-4D97-AF65-F5344CB8AC3E}">
        <p14:creationId xmlns:p14="http://schemas.microsoft.com/office/powerpoint/2010/main" val="297078843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188918"/>
            <a:ext cx="3048000" cy="6288087"/>
          </a:xfrm>
        </p:spPr>
        <p:txBody>
          <a:bodyPr vert="eaVert"/>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a:xfrm>
            <a:off x="0" y="188918"/>
            <a:ext cx="8940800" cy="6288087"/>
          </a:xfrm>
        </p:spPr>
        <p:txBody>
          <a:bodyPr vert="eaVert"/>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28F07DEE-2A62-9FC8-7BBC-C64415D11DAB}"/>
              </a:ext>
            </a:extLst>
          </p:cNvPr>
          <p:cNvSpPr>
            <a:spLocks noGrp="1" noChangeArrowheads="1"/>
          </p:cNvSpPr>
          <p:nvPr>
            <p:ph type="dt" sz="half" idx="10"/>
          </p:nvPr>
        </p:nvSpPr>
        <p:spPr/>
        <p:txBody>
          <a:bodyPr/>
          <a:lstStyle>
            <a:lvl1pPr>
              <a:defRPr/>
            </a:lvl1pPr>
          </a:lstStyle>
          <a:p>
            <a:pPr>
              <a:defRPr/>
            </a:pPr>
            <a:fld id="{CC9D2B65-1C81-4A61-8396-C8677106244F}" type="datetime1">
              <a:rPr lang="en-AU"/>
              <a:pPr>
                <a:defRPr/>
              </a:pPr>
              <a:t>12/04/2023</a:t>
            </a:fld>
            <a:endParaRPr lang="en-US" altLang="zh-CN"/>
          </a:p>
        </p:txBody>
      </p:sp>
      <p:sp>
        <p:nvSpPr>
          <p:cNvPr id="5" name="Rectangle 5">
            <a:extLst>
              <a:ext uri="{FF2B5EF4-FFF2-40B4-BE49-F238E27FC236}">
                <a16:creationId xmlns:a16="http://schemas.microsoft.com/office/drawing/2014/main" id="{58C65A29-BA60-6345-906E-476ACC0E09DD}"/>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6" name="Rectangle 6">
            <a:extLst>
              <a:ext uri="{FF2B5EF4-FFF2-40B4-BE49-F238E27FC236}">
                <a16:creationId xmlns:a16="http://schemas.microsoft.com/office/drawing/2014/main" id="{34A8608D-7F33-3348-957C-0BA5A88BA1E1}"/>
              </a:ext>
            </a:extLst>
          </p:cNvPr>
          <p:cNvSpPr>
            <a:spLocks noGrp="1" noChangeArrowheads="1"/>
          </p:cNvSpPr>
          <p:nvPr>
            <p:ph type="sldNum" sz="quarter" idx="12"/>
          </p:nvPr>
        </p:nvSpPr>
        <p:spPr/>
        <p:txBody>
          <a:bodyPr/>
          <a:lstStyle>
            <a:lvl1pPr>
              <a:defRPr/>
            </a:lvl1pPr>
          </a:lstStyle>
          <a:p>
            <a:fld id="{56C154CF-2717-4F80-B5CB-9AC14DB3FA14}" type="slidenum">
              <a:rPr lang="en-US" altLang="zh-CN"/>
              <a:pPr/>
              <a:t>‹#›</a:t>
            </a:fld>
            <a:endParaRPr lang="en-US" altLang="zh-CN"/>
          </a:p>
        </p:txBody>
      </p:sp>
    </p:spTree>
    <p:extLst>
      <p:ext uri="{BB962C8B-B14F-4D97-AF65-F5344CB8AC3E}">
        <p14:creationId xmlns:p14="http://schemas.microsoft.com/office/powerpoint/2010/main" val="11146104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88913"/>
            <a:ext cx="12192000" cy="762000"/>
          </a:xfrm>
        </p:spPr>
        <p:txBody>
          <a:bodyPr/>
          <a:lstStyle/>
          <a:p>
            <a:r>
              <a:rPr lang="en-US" altLang="zh-CN" noProof="1"/>
              <a:t>Click to edit Master title style</a:t>
            </a:r>
            <a:endParaRPr lang="zh-CN" altLang="en-US" noProof="1"/>
          </a:p>
        </p:txBody>
      </p:sp>
      <p:sp>
        <p:nvSpPr>
          <p:cNvPr id="3" name="Table Placeholder 2"/>
          <p:cNvSpPr>
            <a:spLocks noGrp="1"/>
          </p:cNvSpPr>
          <p:nvPr>
            <p:ph type="tbl" idx="1"/>
          </p:nvPr>
        </p:nvSpPr>
        <p:spPr>
          <a:xfrm>
            <a:off x="912284" y="1125538"/>
            <a:ext cx="11040533" cy="5351462"/>
          </a:xfrm>
        </p:spPr>
        <p:txBody>
          <a:bodyPr/>
          <a:lstStyle/>
          <a:p>
            <a:pPr lvl="0"/>
            <a:endParaRPr lang="zh-CN" altLang="en-US" noProof="0"/>
          </a:p>
        </p:txBody>
      </p:sp>
      <p:sp>
        <p:nvSpPr>
          <p:cNvPr id="4" name="Rectangle 4">
            <a:extLst>
              <a:ext uri="{FF2B5EF4-FFF2-40B4-BE49-F238E27FC236}">
                <a16:creationId xmlns:a16="http://schemas.microsoft.com/office/drawing/2014/main" id="{82FD59E9-562D-D01F-382B-F667FBB00B62}"/>
              </a:ext>
            </a:extLst>
          </p:cNvPr>
          <p:cNvSpPr>
            <a:spLocks noGrp="1" noChangeArrowheads="1"/>
          </p:cNvSpPr>
          <p:nvPr>
            <p:ph type="dt" sz="half" idx="10"/>
          </p:nvPr>
        </p:nvSpPr>
        <p:spPr/>
        <p:txBody>
          <a:bodyPr/>
          <a:lstStyle>
            <a:lvl1pPr>
              <a:defRPr/>
            </a:lvl1pPr>
          </a:lstStyle>
          <a:p>
            <a:pPr>
              <a:defRPr/>
            </a:pPr>
            <a:fld id="{39D19544-D17C-49C5-A3A4-E1C6C7DAD6D7}" type="datetime1">
              <a:rPr lang="en-AU"/>
              <a:pPr>
                <a:defRPr/>
              </a:pPr>
              <a:t>12/04/2023</a:t>
            </a:fld>
            <a:endParaRPr lang="en-US" altLang="zh-CN"/>
          </a:p>
        </p:txBody>
      </p:sp>
      <p:sp>
        <p:nvSpPr>
          <p:cNvPr id="5" name="Rectangle 5">
            <a:extLst>
              <a:ext uri="{FF2B5EF4-FFF2-40B4-BE49-F238E27FC236}">
                <a16:creationId xmlns:a16="http://schemas.microsoft.com/office/drawing/2014/main" id="{B5FAFC00-DEA7-7605-430C-F9AE2CB4BEB6}"/>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6" name="Rectangle 6">
            <a:extLst>
              <a:ext uri="{FF2B5EF4-FFF2-40B4-BE49-F238E27FC236}">
                <a16:creationId xmlns:a16="http://schemas.microsoft.com/office/drawing/2014/main" id="{1DE0CD54-58AF-7103-93FA-8DAE871C473F}"/>
              </a:ext>
            </a:extLst>
          </p:cNvPr>
          <p:cNvSpPr>
            <a:spLocks noGrp="1" noChangeArrowheads="1"/>
          </p:cNvSpPr>
          <p:nvPr>
            <p:ph type="sldNum" sz="quarter" idx="12"/>
          </p:nvPr>
        </p:nvSpPr>
        <p:spPr/>
        <p:txBody>
          <a:bodyPr/>
          <a:lstStyle>
            <a:lvl1pPr>
              <a:defRPr/>
            </a:lvl1pPr>
          </a:lstStyle>
          <a:p>
            <a:fld id="{588A9D23-036F-4C3B-953A-94F2E87E3290}" type="slidenum">
              <a:rPr lang="en-US" altLang="zh-CN"/>
              <a:pPr/>
              <a:t>‹#›</a:t>
            </a:fld>
            <a:endParaRPr lang="en-US" altLang="zh-CN"/>
          </a:p>
        </p:txBody>
      </p:sp>
    </p:spTree>
    <p:extLst>
      <p:ext uri="{BB962C8B-B14F-4D97-AF65-F5344CB8AC3E}">
        <p14:creationId xmlns:p14="http://schemas.microsoft.com/office/powerpoint/2010/main" val="18673607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88913"/>
            <a:ext cx="12192000" cy="762000"/>
          </a:xfrm>
        </p:spPr>
        <p:txBody>
          <a:bodyPr/>
          <a:lstStyle/>
          <a:p>
            <a:r>
              <a:rPr lang="en-US" altLang="zh-CN" noProof="1"/>
              <a:t>Click to edit Master title style</a:t>
            </a:r>
            <a:endParaRPr lang="zh-CN" altLang="en-US" noProof="1"/>
          </a:p>
        </p:txBody>
      </p:sp>
      <p:sp>
        <p:nvSpPr>
          <p:cNvPr id="3" name="Text Placeholder 2"/>
          <p:cNvSpPr>
            <a:spLocks noGrp="1"/>
          </p:cNvSpPr>
          <p:nvPr>
            <p:ph type="body" sz="half" idx="1"/>
          </p:nvPr>
        </p:nvSpPr>
        <p:spPr>
          <a:xfrm>
            <a:off x="912285" y="1125538"/>
            <a:ext cx="5418667" cy="5351462"/>
          </a:xfrm>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Content Placeholder 3"/>
          <p:cNvSpPr>
            <a:spLocks noGrp="1"/>
          </p:cNvSpPr>
          <p:nvPr>
            <p:ph sz="quarter" idx="2"/>
          </p:nvPr>
        </p:nvSpPr>
        <p:spPr>
          <a:xfrm>
            <a:off x="6534153" y="1125543"/>
            <a:ext cx="5418667" cy="2598737"/>
          </a:xfrm>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Content Placeholder 4"/>
          <p:cNvSpPr>
            <a:spLocks noGrp="1"/>
          </p:cNvSpPr>
          <p:nvPr>
            <p:ph sz="quarter" idx="3"/>
          </p:nvPr>
        </p:nvSpPr>
        <p:spPr>
          <a:xfrm>
            <a:off x="6534153" y="3876680"/>
            <a:ext cx="5418667" cy="2600325"/>
          </a:xfrm>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6" name="Rectangle 4">
            <a:extLst>
              <a:ext uri="{FF2B5EF4-FFF2-40B4-BE49-F238E27FC236}">
                <a16:creationId xmlns:a16="http://schemas.microsoft.com/office/drawing/2014/main" id="{5C7D81CD-6D79-A528-2E4F-4AD056BCFF9F}"/>
              </a:ext>
            </a:extLst>
          </p:cNvPr>
          <p:cNvSpPr>
            <a:spLocks noGrp="1" noChangeArrowheads="1"/>
          </p:cNvSpPr>
          <p:nvPr>
            <p:ph type="dt" sz="half" idx="10"/>
          </p:nvPr>
        </p:nvSpPr>
        <p:spPr/>
        <p:txBody>
          <a:bodyPr/>
          <a:lstStyle>
            <a:lvl1pPr>
              <a:defRPr/>
            </a:lvl1pPr>
          </a:lstStyle>
          <a:p>
            <a:pPr>
              <a:defRPr/>
            </a:pPr>
            <a:fld id="{7E27DAEB-F3D8-4CFB-BDB6-2F07CF93ADEF}" type="datetime1">
              <a:rPr lang="en-AU"/>
              <a:pPr>
                <a:defRPr/>
              </a:pPr>
              <a:t>12/04/2023</a:t>
            </a:fld>
            <a:endParaRPr lang="en-US" altLang="zh-CN"/>
          </a:p>
        </p:txBody>
      </p:sp>
      <p:sp>
        <p:nvSpPr>
          <p:cNvPr id="7" name="Rectangle 5">
            <a:extLst>
              <a:ext uri="{FF2B5EF4-FFF2-40B4-BE49-F238E27FC236}">
                <a16:creationId xmlns:a16="http://schemas.microsoft.com/office/drawing/2014/main" id="{E7E7F209-6FAB-199B-FBA3-F329EFD0C187}"/>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8" name="Rectangle 6">
            <a:extLst>
              <a:ext uri="{FF2B5EF4-FFF2-40B4-BE49-F238E27FC236}">
                <a16:creationId xmlns:a16="http://schemas.microsoft.com/office/drawing/2014/main" id="{C233C56C-2A06-1649-7B5A-D992570695D4}"/>
              </a:ext>
            </a:extLst>
          </p:cNvPr>
          <p:cNvSpPr>
            <a:spLocks noGrp="1" noChangeArrowheads="1"/>
          </p:cNvSpPr>
          <p:nvPr>
            <p:ph type="sldNum" sz="quarter" idx="12"/>
          </p:nvPr>
        </p:nvSpPr>
        <p:spPr/>
        <p:txBody>
          <a:bodyPr/>
          <a:lstStyle>
            <a:lvl1pPr>
              <a:defRPr/>
            </a:lvl1pPr>
          </a:lstStyle>
          <a:p>
            <a:fld id="{9839ECE0-0D13-40C8-8567-8F0BF79A28E4}" type="slidenum">
              <a:rPr lang="en-US" altLang="zh-CN"/>
              <a:pPr/>
              <a:t>‹#›</a:t>
            </a:fld>
            <a:endParaRPr lang="en-US" altLang="zh-CN"/>
          </a:p>
        </p:txBody>
      </p:sp>
    </p:spTree>
    <p:extLst>
      <p:ext uri="{BB962C8B-B14F-4D97-AF65-F5344CB8AC3E}">
        <p14:creationId xmlns:p14="http://schemas.microsoft.com/office/powerpoint/2010/main" val="162890569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2514600"/>
            <a:ext cx="12192000" cy="914400"/>
          </a:xfrm>
        </p:spPr>
        <p:txBody>
          <a:bodyPr/>
          <a:lstStyle>
            <a:lvl1pPr>
              <a:defRPr sz="4800"/>
            </a:lvl1pPr>
          </a:lstStyle>
          <a:p>
            <a:r>
              <a:rPr lang="en-US" altLang="zh-CN" noProof="1"/>
              <a:t>Click to edit Master title style</a:t>
            </a:r>
          </a:p>
        </p:txBody>
      </p:sp>
      <p:sp>
        <p:nvSpPr>
          <p:cNvPr id="3075" name="Rectangle 3"/>
          <p:cNvSpPr>
            <a:spLocks noGrp="1" noChangeArrowheads="1"/>
          </p:cNvSpPr>
          <p:nvPr>
            <p:ph type="subTitle" idx="1"/>
          </p:nvPr>
        </p:nvSpPr>
        <p:spPr>
          <a:xfrm>
            <a:off x="0" y="3479800"/>
            <a:ext cx="12192000" cy="635000"/>
          </a:xfrm>
        </p:spPr>
        <p:txBody>
          <a:bodyPr/>
          <a:lstStyle>
            <a:lvl1pPr marL="0" indent="0" algn="ctr">
              <a:buFontTx/>
              <a:buNone/>
              <a:defRPr/>
            </a:lvl1pPr>
          </a:lstStyle>
          <a:p>
            <a:r>
              <a:rPr lang="en-US" altLang="zh-CN" noProof="1"/>
              <a:t>Click to edit Master subtitle style</a:t>
            </a:r>
          </a:p>
        </p:txBody>
      </p:sp>
      <p:sp>
        <p:nvSpPr>
          <p:cNvPr id="2" name="Rectangle 4">
            <a:extLst>
              <a:ext uri="{FF2B5EF4-FFF2-40B4-BE49-F238E27FC236}">
                <a16:creationId xmlns:a16="http://schemas.microsoft.com/office/drawing/2014/main" id="{36B03067-FE76-9615-E819-821790F7B3CD}"/>
              </a:ext>
            </a:extLst>
          </p:cNvPr>
          <p:cNvSpPr>
            <a:spLocks noGrp="1" noChangeArrowheads="1"/>
          </p:cNvSpPr>
          <p:nvPr>
            <p:ph type="dt" sz="half" idx="10"/>
          </p:nvPr>
        </p:nvSpPr>
        <p:spPr>
          <a:ln/>
        </p:spPr>
        <p:txBody>
          <a:bodyPr/>
          <a:lstStyle>
            <a:lvl1pPr>
              <a:defRPr/>
            </a:lvl1pPr>
          </a:lstStyle>
          <a:p>
            <a:pPr>
              <a:defRPr/>
            </a:pPr>
            <a:fld id="{FCB5E9F7-B898-4FB2-89FB-46230690AF47}" type="datetime1">
              <a:rPr lang="en-AU"/>
              <a:pPr>
                <a:defRPr/>
              </a:pPr>
              <a:t>12/04/2023</a:t>
            </a:fld>
            <a:endParaRPr lang="en-US" altLang="zh-CN"/>
          </a:p>
        </p:txBody>
      </p:sp>
      <p:sp>
        <p:nvSpPr>
          <p:cNvPr id="3" name="Rectangle 5">
            <a:extLst>
              <a:ext uri="{FF2B5EF4-FFF2-40B4-BE49-F238E27FC236}">
                <a16:creationId xmlns:a16="http://schemas.microsoft.com/office/drawing/2014/main" id="{4CB645A2-15A2-CC82-07FF-8A3A1BE5420A}"/>
              </a:ext>
            </a:extLst>
          </p:cNvPr>
          <p:cNvSpPr>
            <a:spLocks noGrp="1" noChangeArrowheads="1"/>
          </p:cNvSpPr>
          <p:nvPr>
            <p:ph type="ftr" sz="quarter" idx="11"/>
          </p:nvPr>
        </p:nvSpPr>
        <p:spPr>
          <a:ln/>
        </p:spPr>
        <p:txBody>
          <a:bodyPr/>
          <a:lstStyle>
            <a:lvl1pPr>
              <a:defRPr/>
            </a:lvl1pPr>
          </a:lstStyle>
          <a:p>
            <a:pPr>
              <a:defRPr/>
            </a:pPr>
            <a:r>
              <a:rPr lang="zh-CN" altLang="en-US"/>
              <a:t>模式识别 </a:t>
            </a:r>
            <a:r>
              <a:rPr lang="en-US" altLang="zh-CN"/>
              <a:t>2009</a:t>
            </a:r>
          </a:p>
        </p:txBody>
      </p:sp>
      <p:sp>
        <p:nvSpPr>
          <p:cNvPr id="4" name="Rectangle 6">
            <a:extLst>
              <a:ext uri="{FF2B5EF4-FFF2-40B4-BE49-F238E27FC236}">
                <a16:creationId xmlns:a16="http://schemas.microsoft.com/office/drawing/2014/main" id="{D783ABE9-369A-FC43-73AB-5015C0AA0A1B}"/>
              </a:ext>
            </a:extLst>
          </p:cNvPr>
          <p:cNvSpPr>
            <a:spLocks noGrp="1" noChangeArrowheads="1"/>
          </p:cNvSpPr>
          <p:nvPr>
            <p:ph type="sldNum" sz="quarter" idx="12"/>
          </p:nvPr>
        </p:nvSpPr>
        <p:spPr>
          <a:ln/>
        </p:spPr>
        <p:txBody>
          <a:bodyPr/>
          <a:lstStyle>
            <a:lvl1pPr>
              <a:defRPr/>
            </a:lvl1pPr>
          </a:lstStyle>
          <a:p>
            <a:fld id="{305986D5-027E-423F-8C99-D58929A709E6}" type="slidenum">
              <a:rPr lang="en-US" altLang="zh-CN"/>
              <a:pPr/>
              <a:t>‹#›</a:t>
            </a:fld>
            <a:endParaRPr lang="en-US" altLang="zh-CN"/>
          </a:p>
        </p:txBody>
      </p:sp>
    </p:spTree>
    <p:extLst>
      <p:ext uri="{BB962C8B-B14F-4D97-AF65-F5344CB8AC3E}">
        <p14:creationId xmlns:p14="http://schemas.microsoft.com/office/powerpoint/2010/main" val="26879524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sz="half" idx="1"/>
          </p:nvPr>
        </p:nvSpPr>
        <p:spPr>
          <a:xfrm>
            <a:off x="912285" y="1125538"/>
            <a:ext cx="5418667" cy="5351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Content Placeholder 3"/>
          <p:cNvSpPr>
            <a:spLocks noGrp="1"/>
          </p:cNvSpPr>
          <p:nvPr>
            <p:ph sz="half" idx="2"/>
          </p:nvPr>
        </p:nvSpPr>
        <p:spPr>
          <a:xfrm>
            <a:off x="6534153" y="1125538"/>
            <a:ext cx="5418667" cy="5351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Rectangle 6">
            <a:extLst>
              <a:ext uri="{FF2B5EF4-FFF2-40B4-BE49-F238E27FC236}">
                <a16:creationId xmlns:a16="http://schemas.microsoft.com/office/drawing/2014/main" id="{6E3AE936-A867-72C2-580B-6190D722347D}"/>
              </a:ext>
            </a:extLst>
          </p:cNvPr>
          <p:cNvSpPr>
            <a:spLocks noGrp="1" noChangeArrowheads="1"/>
          </p:cNvSpPr>
          <p:nvPr>
            <p:ph type="dt" sz="half" idx="10"/>
          </p:nvPr>
        </p:nvSpPr>
        <p:spPr/>
        <p:txBody>
          <a:bodyPr/>
          <a:lstStyle>
            <a:lvl1pPr>
              <a:defRPr/>
            </a:lvl1pPr>
          </a:lstStyle>
          <a:p>
            <a:pPr>
              <a:defRPr/>
            </a:pPr>
            <a:fld id="{CF91E9CA-6BE1-4F33-A426-144EF5456C34}" type="datetime1">
              <a:rPr lang="en-AU"/>
              <a:pPr>
                <a:defRPr/>
              </a:pPr>
              <a:t>12/04/2023</a:t>
            </a:fld>
            <a:endParaRPr lang="en-US" altLang="zh-CN"/>
          </a:p>
        </p:txBody>
      </p:sp>
      <p:sp>
        <p:nvSpPr>
          <p:cNvPr id="6" name="Rectangle 7">
            <a:extLst>
              <a:ext uri="{FF2B5EF4-FFF2-40B4-BE49-F238E27FC236}">
                <a16:creationId xmlns:a16="http://schemas.microsoft.com/office/drawing/2014/main" id="{CEBCCAB3-30CA-1A76-A695-1734D7FAB210}"/>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7" name="Rectangle 8">
            <a:extLst>
              <a:ext uri="{FF2B5EF4-FFF2-40B4-BE49-F238E27FC236}">
                <a16:creationId xmlns:a16="http://schemas.microsoft.com/office/drawing/2014/main" id="{E7C3C6FC-A078-97B2-E2EA-D3E7E17107D3}"/>
              </a:ext>
            </a:extLst>
          </p:cNvPr>
          <p:cNvSpPr>
            <a:spLocks noGrp="1" noChangeArrowheads="1"/>
          </p:cNvSpPr>
          <p:nvPr>
            <p:ph type="sldNum" sz="quarter" idx="12"/>
          </p:nvPr>
        </p:nvSpPr>
        <p:spPr/>
        <p:txBody>
          <a:bodyPr/>
          <a:lstStyle>
            <a:lvl1pPr>
              <a:defRPr/>
            </a:lvl1pPr>
          </a:lstStyle>
          <a:p>
            <a:fld id="{8B0D5AC0-8CD5-4619-A288-E41CE752C84B}" type="slidenum">
              <a:rPr lang="en-US" altLang="zh-CN"/>
              <a:pPr/>
              <a:t>‹#›</a:t>
            </a:fld>
            <a:endParaRPr lang="en-US" altLang="zh-CN"/>
          </a:p>
        </p:txBody>
      </p:sp>
    </p:spTree>
    <p:extLst>
      <p:ext uri="{BB962C8B-B14F-4D97-AF65-F5344CB8AC3E}">
        <p14:creationId xmlns:p14="http://schemas.microsoft.com/office/powerpoint/2010/main" val="277920200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7" name="Rectangle 4">
            <a:extLst>
              <a:ext uri="{FF2B5EF4-FFF2-40B4-BE49-F238E27FC236}">
                <a16:creationId xmlns:a16="http://schemas.microsoft.com/office/drawing/2014/main" id="{690B7223-181F-3DA1-420D-2725D850B1C2}"/>
              </a:ext>
            </a:extLst>
          </p:cNvPr>
          <p:cNvSpPr>
            <a:spLocks noGrp="1" noChangeArrowheads="1"/>
          </p:cNvSpPr>
          <p:nvPr>
            <p:ph type="dt" sz="half" idx="10"/>
          </p:nvPr>
        </p:nvSpPr>
        <p:spPr/>
        <p:txBody>
          <a:bodyPr/>
          <a:lstStyle>
            <a:lvl1pPr>
              <a:defRPr/>
            </a:lvl1pPr>
          </a:lstStyle>
          <a:p>
            <a:pPr>
              <a:defRPr/>
            </a:pPr>
            <a:fld id="{568673B0-07E5-4926-BD65-09C51416C5D1}" type="datetime1">
              <a:rPr lang="en-AU"/>
              <a:pPr>
                <a:defRPr/>
              </a:pPr>
              <a:t>12/04/2023</a:t>
            </a:fld>
            <a:endParaRPr lang="en-US" altLang="zh-CN"/>
          </a:p>
        </p:txBody>
      </p:sp>
      <p:sp>
        <p:nvSpPr>
          <p:cNvPr id="8" name="Rectangle 5">
            <a:extLst>
              <a:ext uri="{FF2B5EF4-FFF2-40B4-BE49-F238E27FC236}">
                <a16:creationId xmlns:a16="http://schemas.microsoft.com/office/drawing/2014/main" id="{F6546D57-2679-BC0E-1B69-147674F7E792}"/>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9" name="Rectangle 6">
            <a:extLst>
              <a:ext uri="{FF2B5EF4-FFF2-40B4-BE49-F238E27FC236}">
                <a16:creationId xmlns:a16="http://schemas.microsoft.com/office/drawing/2014/main" id="{6480AA2C-BCB0-60F2-CEF2-FA7CA962C305}"/>
              </a:ext>
            </a:extLst>
          </p:cNvPr>
          <p:cNvSpPr>
            <a:spLocks noGrp="1" noChangeArrowheads="1"/>
          </p:cNvSpPr>
          <p:nvPr>
            <p:ph type="sldNum" sz="quarter" idx="12"/>
          </p:nvPr>
        </p:nvSpPr>
        <p:spPr/>
        <p:txBody>
          <a:bodyPr/>
          <a:lstStyle>
            <a:lvl1pPr>
              <a:defRPr/>
            </a:lvl1pPr>
          </a:lstStyle>
          <a:p>
            <a:fld id="{7AF71BA3-C4AD-4538-83B3-2DD9651265E1}" type="slidenum">
              <a:rPr lang="en-US" altLang="zh-CN"/>
              <a:pPr/>
              <a:t>‹#›</a:t>
            </a:fld>
            <a:endParaRPr lang="en-US" altLang="zh-CN"/>
          </a:p>
        </p:txBody>
      </p:sp>
    </p:spTree>
    <p:extLst>
      <p:ext uri="{BB962C8B-B14F-4D97-AF65-F5344CB8AC3E}">
        <p14:creationId xmlns:p14="http://schemas.microsoft.com/office/powerpoint/2010/main" val="336693590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Rectangle 4">
            <a:extLst>
              <a:ext uri="{FF2B5EF4-FFF2-40B4-BE49-F238E27FC236}">
                <a16:creationId xmlns:a16="http://schemas.microsoft.com/office/drawing/2014/main" id="{6E0F38A1-33E0-4F12-2F62-ABF76F7938C5}"/>
              </a:ext>
            </a:extLst>
          </p:cNvPr>
          <p:cNvSpPr>
            <a:spLocks noGrp="1" noChangeArrowheads="1"/>
          </p:cNvSpPr>
          <p:nvPr>
            <p:ph type="dt" sz="half" idx="10"/>
          </p:nvPr>
        </p:nvSpPr>
        <p:spPr/>
        <p:txBody>
          <a:bodyPr/>
          <a:lstStyle>
            <a:lvl1pPr>
              <a:defRPr/>
            </a:lvl1pPr>
          </a:lstStyle>
          <a:p>
            <a:pPr>
              <a:defRPr/>
            </a:pPr>
            <a:fld id="{2C2E1542-74C7-4D72-ABFC-2A6C0F1C4485}" type="datetime1">
              <a:rPr lang="en-AU"/>
              <a:pPr>
                <a:defRPr/>
              </a:pPr>
              <a:t>12/04/2023</a:t>
            </a:fld>
            <a:endParaRPr lang="en-US" altLang="zh-CN"/>
          </a:p>
        </p:txBody>
      </p:sp>
      <p:sp>
        <p:nvSpPr>
          <p:cNvPr id="4" name="Rectangle 5">
            <a:extLst>
              <a:ext uri="{FF2B5EF4-FFF2-40B4-BE49-F238E27FC236}">
                <a16:creationId xmlns:a16="http://schemas.microsoft.com/office/drawing/2014/main" id="{F9148E34-4480-F6D2-6053-E25B86394748}"/>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5" name="Rectangle 6">
            <a:extLst>
              <a:ext uri="{FF2B5EF4-FFF2-40B4-BE49-F238E27FC236}">
                <a16:creationId xmlns:a16="http://schemas.microsoft.com/office/drawing/2014/main" id="{C30C4CC5-3A40-EA4B-96E2-BEA885154161}"/>
              </a:ext>
            </a:extLst>
          </p:cNvPr>
          <p:cNvSpPr>
            <a:spLocks noGrp="1" noChangeArrowheads="1"/>
          </p:cNvSpPr>
          <p:nvPr>
            <p:ph type="sldNum" sz="quarter" idx="12"/>
          </p:nvPr>
        </p:nvSpPr>
        <p:spPr/>
        <p:txBody>
          <a:bodyPr/>
          <a:lstStyle>
            <a:lvl1pPr>
              <a:defRPr/>
            </a:lvl1pPr>
          </a:lstStyle>
          <a:p>
            <a:fld id="{E3A52253-0F77-4958-8AF4-7A777892CAB1}" type="slidenum">
              <a:rPr lang="en-US" altLang="zh-CN"/>
              <a:pPr/>
              <a:t>‹#›</a:t>
            </a:fld>
            <a:endParaRPr lang="en-US" altLang="zh-CN"/>
          </a:p>
        </p:txBody>
      </p:sp>
    </p:spTree>
    <p:extLst>
      <p:ext uri="{BB962C8B-B14F-4D97-AF65-F5344CB8AC3E}">
        <p14:creationId xmlns:p14="http://schemas.microsoft.com/office/powerpoint/2010/main" val="232713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ACD4CC-E321-FF51-028A-7F57BCDF6651}"/>
              </a:ext>
            </a:extLst>
          </p:cNvPr>
          <p:cNvSpPr>
            <a:spLocks noGrp="1" noChangeArrowheads="1"/>
          </p:cNvSpPr>
          <p:nvPr>
            <p:ph type="dt" sz="half" idx="10"/>
          </p:nvPr>
        </p:nvSpPr>
        <p:spPr/>
        <p:txBody>
          <a:bodyPr/>
          <a:lstStyle>
            <a:lvl1pPr>
              <a:defRPr/>
            </a:lvl1pPr>
          </a:lstStyle>
          <a:p>
            <a:pPr>
              <a:defRPr/>
            </a:pPr>
            <a:fld id="{A4C8F092-90B8-4E69-95D0-DE1867FD9334}" type="datetime1">
              <a:rPr lang="en-AU"/>
              <a:pPr>
                <a:defRPr/>
              </a:pPr>
              <a:t>12/04/2023</a:t>
            </a:fld>
            <a:endParaRPr lang="en-US" altLang="zh-CN"/>
          </a:p>
        </p:txBody>
      </p:sp>
      <p:sp>
        <p:nvSpPr>
          <p:cNvPr id="3" name="Rectangle 5">
            <a:extLst>
              <a:ext uri="{FF2B5EF4-FFF2-40B4-BE49-F238E27FC236}">
                <a16:creationId xmlns:a16="http://schemas.microsoft.com/office/drawing/2014/main" id="{5CDD58FB-F6FE-F84C-0ABE-C5748459AC13}"/>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4" name="Rectangle 6">
            <a:extLst>
              <a:ext uri="{FF2B5EF4-FFF2-40B4-BE49-F238E27FC236}">
                <a16:creationId xmlns:a16="http://schemas.microsoft.com/office/drawing/2014/main" id="{2DF77CC1-D77B-0CAC-0321-5E68C2C81B8A}"/>
              </a:ext>
            </a:extLst>
          </p:cNvPr>
          <p:cNvSpPr>
            <a:spLocks noGrp="1" noChangeArrowheads="1"/>
          </p:cNvSpPr>
          <p:nvPr>
            <p:ph type="sldNum" sz="quarter" idx="12"/>
          </p:nvPr>
        </p:nvSpPr>
        <p:spPr/>
        <p:txBody>
          <a:bodyPr/>
          <a:lstStyle>
            <a:lvl1pPr>
              <a:defRPr/>
            </a:lvl1pPr>
          </a:lstStyle>
          <a:p>
            <a:fld id="{16A773B6-C232-486C-8605-A8B7B6028E36}" type="slidenum">
              <a:rPr lang="en-US" altLang="zh-CN"/>
              <a:pPr/>
              <a:t>‹#›</a:t>
            </a:fld>
            <a:endParaRPr lang="en-US" altLang="zh-CN"/>
          </a:p>
        </p:txBody>
      </p:sp>
    </p:spTree>
    <p:extLst>
      <p:ext uri="{BB962C8B-B14F-4D97-AF65-F5344CB8AC3E}">
        <p14:creationId xmlns:p14="http://schemas.microsoft.com/office/powerpoint/2010/main" val="409069812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ltLang="zh-CN" noProof="1"/>
              <a:t>Click to edit Master title style</a:t>
            </a:r>
            <a:endParaRPr lang="zh-CN" altLang="en-US" noProof="1"/>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noProof="1"/>
              <a:t>Click to edit Master text styles</a:t>
            </a:r>
          </a:p>
        </p:txBody>
      </p:sp>
      <p:sp>
        <p:nvSpPr>
          <p:cNvPr id="5" name="Rectangle 6">
            <a:extLst>
              <a:ext uri="{FF2B5EF4-FFF2-40B4-BE49-F238E27FC236}">
                <a16:creationId xmlns:a16="http://schemas.microsoft.com/office/drawing/2014/main" id="{A572777B-462B-5561-1320-B048E384BFF8}"/>
              </a:ext>
            </a:extLst>
          </p:cNvPr>
          <p:cNvSpPr>
            <a:spLocks noGrp="1" noChangeArrowheads="1"/>
          </p:cNvSpPr>
          <p:nvPr>
            <p:ph type="dt" sz="half" idx="10"/>
          </p:nvPr>
        </p:nvSpPr>
        <p:spPr/>
        <p:txBody>
          <a:bodyPr/>
          <a:lstStyle>
            <a:lvl1pPr>
              <a:defRPr/>
            </a:lvl1pPr>
          </a:lstStyle>
          <a:p>
            <a:pPr>
              <a:defRPr/>
            </a:pPr>
            <a:fld id="{247FF936-C2C8-4999-A9C5-D7C9593D514E}" type="datetime1">
              <a:rPr lang="en-AU"/>
              <a:pPr>
                <a:defRPr/>
              </a:pPr>
              <a:t>12/04/2023</a:t>
            </a:fld>
            <a:endParaRPr lang="en-US" altLang="zh-CN"/>
          </a:p>
        </p:txBody>
      </p:sp>
      <p:sp>
        <p:nvSpPr>
          <p:cNvPr id="6" name="Rectangle 7">
            <a:extLst>
              <a:ext uri="{FF2B5EF4-FFF2-40B4-BE49-F238E27FC236}">
                <a16:creationId xmlns:a16="http://schemas.microsoft.com/office/drawing/2014/main" id="{9B307FC5-A523-89A6-EB91-36208AB1C89C}"/>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7" name="Rectangle 8">
            <a:extLst>
              <a:ext uri="{FF2B5EF4-FFF2-40B4-BE49-F238E27FC236}">
                <a16:creationId xmlns:a16="http://schemas.microsoft.com/office/drawing/2014/main" id="{66C4DFEC-92EE-6B10-DCDB-23E94BC651DB}"/>
              </a:ext>
            </a:extLst>
          </p:cNvPr>
          <p:cNvSpPr>
            <a:spLocks noGrp="1" noChangeArrowheads="1"/>
          </p:cNvSpPr>
          <p:nvPr>
            <p:ph type="sldNum" sz="quarter" idx="12"/>
          </p:nvPr>
        </p:nvSpPr>
        <p:spPr/>
        <p:txBody>
          <a:bodyPr/>
          <a:lstStyle>
            <a:lvl1pPr>
              <a:defRPr/>
            </a:lvl1pPr>
          </a:lstStyle>
          <a:p>
            <a:fld id="{CD3B1460-2F85-4183-8AA6-7E57895114E6}" type="slidenum">
              <a:rPr lang="en-US" altLang="zh-CN"/>
              <a:pPr/>
              <a:t>‹#›</a:t>
            </a:fld>
            <a:endParaRPr lang="en-US" altLang="zh-CN"/>
          </a:p>
        </p:txBody>
      </p:sp>
    </p:spTree>
    <p:extLst>
      <p:ext uri="{BB962C8B-B14F-4D97-AF65-F5344CB8AC3E}">
        <p14:creationId xmlns:p14="http://schemas.microsoft.com/office/powerpoint/2010/main" val="362397918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noProof="1"/>
              <a:t>Click to edit Master title style</a:t>
            </a:r>
            <a:endParaRPr lang="zh-CN" altLang="en-US" noProof="1"/>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noProof="1"/>
              <a:t>Click to edit Master text styles</a:t>
            </a:r>
          </a:p>
        </p:txBody>
      </p:sp>
      <p:sp>
        <p:nvSpPr>
          <p:cNvPr id="5" name="Rectangle 6">
            <a:extLst>
              <a:ext uri="{FF2B5EF4-FFF2-40B4-BE49-F238E27FC236}">
                <a16:creationId xmlns:a16="http://schemas.microsoft.com/office/drawing/2014/main" id="{2D36964A-3C52-710E-586B-15FBA8B84A62}"/>
              </a:ext>
            </a:extLst>
          </p:cNvPr>
          <p:cNvSpPr>
            <a:spLocks noGrp="1" noChangeArrowheads="1"/>
          </p:cNvSpPr>
          <p:nvPr>
            <p:ph type="dt" sz="half" idx="10"/>
          </p:nvPr>
        </p:nvSpPr>
        <p:spPr/>
        <p:txBody>
          <a:bodyPr/>
          <a:lstStyle>
            <a:lvl1pPr>
              <a:defRPr/>
            </a:lvl1pPr>
          </a:lstStyle>
          <a:p>
            <a:pPr>
              <a:defRPr/>
            </a:pPr>
            <a:fld id="{D9D0C188-0A08-4A4E-9A6C-1F7C11F88D51}" type="datetime1">
              <a:rPr lang="en-AU"/>
              <a:pPr>
                <a:defRPr/>
              </a:pPr>
              <a:t>12/04/2023</a:t>
            </a:fld>
            <a:endParaRPr lang="en-US" altLang="zh-CN"/>
          </a:p>
        </p:txBody>
      </p:sp>
      <p:sp>
        <p:nvSpPr>
          <p:cNvPr id="6" name="Rectangle 7">
            <a:extLst>
              <a:ext uri="{FF2B5EF4-FFF2-40B4-BE49-F238E27FC236}">
                <a16:creationId xmlns:a16="http://schemas.microsoft.com/office/drawing/2014/main" id="{F2AF74CE-A17E-1C62-D9DB-4B71162B0047}"/>
              </a:ext>
            </a:extLst>
          </p:cNvPr>
          <p:cNvSpPr>
            <a:spLocks noGrp="1" noChangeArrowheads="1"/>
          </p:cNvSpPr>
          <p:nvPr>
            <p:ph type="ftr" sz="quarter" idx="11"/>
          </p:nvPr>
        </p:nvSpPr>
        <p:spPr/>
        <p:txBody>
          <a:bodyPr/>
          <a:lstStyle>
            <a:lvl1pPr>
              <a:defRPr/>
            </a:lvl1pPr>
          </a:lstStyle>
          <a:p>
            <a:pPr>
              <a:defRPr/>
            </a:pPr>
            <a:r>
              <a:rPr lang="en-US" altLang="zh-CN"/>
              <a:t>Xin Geng, ACM MM 2006</a:t>
            </a:r>
          </a:p>
        </p:txBody>
      </p:sp>
      <p:sp>
        <p:nvSpPr>
          <p:cNvPr id="7" name="Rectangle 8">
            <a:extLst>
              <a:ext uri="{FF2B5EF4-FFF2-40B4-BE49-F238E27FC236}">
                <a16:creationId xmlns:a16="http://schemas.microsoft.com/office/drawing/2014/main" id="{3A1A2027-54CA-3E4B-3D77-793FC92A7C4D}"/>
              </a:ext>
            </a:extLst>
          </p:cNvPr>
          <p:cNvSpPr>
            <a:spLocks noGrp="1" noChangeArrowheads="1"/>
          </p:cNvSpPr>
          <p:nvPr>
            <p:ph type="sldNum" sz="quarter" idx="12"/>
          </p:nvPr>
        </p:nvSpPr>
        <p:spPr/>
        <p:txBody>
          <a:bodyPr/>
          <a:lstStyle>
            <a:lvl1pPr>
              <a:defRPr/>
            </a:lvl1pPr>
          </a:lstStyle>
          <a:p>
            <a:fld id="{C5070693-6C41-4D3D-B5D7-7D1F6DFF0456}" type="slidenum">
              <a:rPr lang="en-US" altLang="zh-CN"/>
              <a:pPr/>
              <a:t>‹#›</a:t>
            </a:fld>
            <a:endParaRPr lang="en-US" altLang="zh-CN"/>
          </a:p>
        </p:txBody>
      </p:sp>
    </p:spTree>
    <p:extLst>
      <p:ext uri="{BB962C8B-B14F-4D97-AF65-F5344CB8AC3E}">
        <p14:creationId xmlns:p14="http://schemas.microsoft.com/office/powerpoint/2010/main" val="227683394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34CF9826-B41B-9126-4204-4F90963B6236}"/>
              </a:ext>
            </a:extLst>
          </p:cNvPr>
          <p:cNvSpPr>
            <a:spLocks noGrp="1" noChangeArrowheads="1"/>
          </p:cNvSpPr>
          <p:nvPr>
            <p:ph type="body" idx="4294967295"/>
          </p:nvPr>
        </p:nvSpPr>
        <p:spPr bwMode="auto">
          <a:xfrm>
            <a:off x="912284" y="1125538"/>
            <a:ext cx="11040533"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2">
            <a:extLst>
              <a:ext uri="{FF2B5EF4-FFF2-40B4-BE49-F238E27FC236}">
                <a16:creationId xmlns:a16="http://schemas.microsoft.com/office/drawing/2014/main" id="{B9A2B762-B933-A809-9C04-00E38FDF9B41}"/>
              </a:ext>
            </a:extLst>
          </p:cNvPr>
          <p:cNvSpPr>
            <a:spLocks noGrp="1" noChangeArrowheads="1"/>
          </p:cNvSpPr>
          <p:nvPr>
            <p:ph type="title" idx="4294967295"/>
          </p:nvPr>
        </p:nvSpPr>
        <p:spPr bwMode="auto">
          <a:xfrm>
            <a:off x="0" y="188913"/>
            <a:ext cx="1219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194811D-63A4-4F4A-8F12-498DFFD4B275}"/>
              </a:ext>
            </a:extLst>
          </p:cNvPr>
          <p:cNvSpPr>
            <a:spLocks noGrp="1" noChangeArrowheads="1"/>
          </p:cNvSpPr>
          <p:nvPr>
            <p:ph type="dt" sz="half" idx="2"/>
          </p:nvPr>
        </p:nvSpPr>
        <p:spPr bwMode="auto">
          <a:xfrm>
            <a:off x="4944533" y="6524625"/>
            <a:ext cx="2540000" cy="228600"/>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defRPr sz="1000" b="0">
                <a:solidFill>
                  <a:schemeClr val="tx1"/>
                </a:solidFill>
                <a:latin typeface="Arial" panose="020B0604020202020204" pitchFamily="34" charset="0"/>
                <a:ea typeface="宋体" panose="02010600030101010101" pitchFamily="2" charset="-122"/>
              </a:defRPr>
            </a:lvl1pPr>
          </a:lstStyle>
          <a:p>
            <a:pPr>
              <a:defRPr/>
            </a:pPr>
            <a:fld id="{250F9C58-D4B5-4C15-800D-7A949DB6C28C}" type="datetime1">
              <a:rPr lang="en-AU"/>
              <a:pPr>
                <a:defRPr/>
              </a:pPr>
              <a:t>12/04/2023</a:t>
            </a:fld>
            <a:endParaRPr lang="en-US" altLang="zh-CN"/>
          </a:p>
        </p:txBody>
      </p:sp>
      <p:sp>
        <p:nvSpPr>
          <p:cNvPr id="1029" name="Rectangle 5">
            <a:extLst>
              <a:ext uri="{FF2B5EF4-FFF2-40B4-BE49-F238E27FC236}">
                <a16:creationId xmlns:a16="http://schemas.microsoft.com/office/drawing/2014/main" id="{F2F75E05-9F3B-4398-BE56-209786B015AF}"/>
              </a:ext>
            </a:extLst>
          </p:cNvPr>
          <p:cNvSpPr>
            <a:spLocks noGrp="1" noChangeArrowheads="1"/>
          </p:cNvSpPr>
          <p:nvPr>
            <p:ph type="ftr" sz="quarter" idx="3"/>
          </p:nvPr>
        </p:nvSpPr>
        <p:spPr bwMode="auto">
          <a:xfrm>
            <a:off x="8187267" y="6513513"/>
            <a:ext cx="3860800" cy="2286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defRPr sz="1400" b="0" i="1">
                <a:solidFill>
                  <a:srgbClr val="5F5F5F"/>
                </a:solidFill>
                <a:latin typeface="Arial" panose="020B0604020202020204" pitchFamily="34" charset="0"/>
                <a:ea typeface="宋体" panose="02010600030101010101" pitchFamily="2" charset="-122"/>
              </a:defRPr>
            </a:lvl1pPr>
          </a:lstStyle>
          <a:p>
            <a:pPr>
              <a:defRPr/>
            </a:pPr>
            <a:r>
              <a:rPr lang="zh-CN" altLang="en-US"/>
              <a:t>模式识别 </a:t>
            </a:r>
            <a:r>
              <a:rPr lang="en-US" altLang="zh-CN"/>
              <a:t>2009</a:t>
            </a:r>
          </a:p>
        </p:txBody>
      </p:sp>
      <p:sp>
        <p:nvSpPr>
          <p:cNvPr id="1030" name="Rectangle 6">
            <a:extLst>
              <a:ext uri="{FF2B5EF4-FFF2-40B4-BE49-F238E27FC236}">
                <a16:creationId xmlns:a16="http://schemas.microsoft.com/office/drawing/2014/main" id="{64FE537A-7121-4F04-B3FA-A3BC6C96121D}"/>
              </a:ext>
            </a:extLst>
          </p:cNvPr>
          <p:cNvSpPr>
            <a:spLocks noGrp="1" noChangeArrowheads="1"/>
          </p:cNvSpPr>
          <p:nvPr>
            <p:ph type="sldNum" sz="quarter" idx="4"/>
          </p:nvPr>
        </p:nvSpPr>
        <p:spPr bwMode="auto">
          <a:xfrm>
            <a:off x="46567" y="6524625"/>
            <a:ext cx="2540000" cy="2286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defRPr>
            </a:lvl1pPr>
          </a:lstStyle>
          <a:p>
            <a:fld id="{B4B8281F-4C1F-41D3-9AA0-B49BFBB3F31F}"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28" r:id="rId14"/>
  </p:sldLayoutIdLst>
  <p:transition/>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Franklin Gothic Heavy" panose="020B0903020102020204" pitchFamily="34" charset="0"/>
          <a:ea typeface="Gungsuh" pitchFamily="18" charset="-127"/>
        </a:defRPr>
      </a:lvl2pPr>
      <a:lvl3pPr algn="ctr" rtl="0" eaLnBrk="0" fontAlgn="base" hangingPunct="0">
        <a:spcBef>
          <a:spcPct val="0"/>
        </a:spcBef>
        <a:spcAft>
          <a:spcPct val="0"/>
        </a:spcAft>
        <a:defRPr sz="4000">
          <a:solidFill>
            <a:schemeClr val="tx2"/>
          </a:solidFill>
          <a:latin typeface="Franklin Gothic Heavy" panose="020B0903020102020204" pitchFamily="34" charset="0"/>
          <a:ea typeface="Gungsuh" pitchFamily="18" charset="-127"/>
        </a:defRPr>
      </a:lvl3pPr>
      <a:lvl4pPr algn="ctr" rtl="0" eaLnBrk="0" fontAlgn="base" hangingPunct="0">
        <a:spcBef>
          <a:spcPct val="0"/>
        </a:spcBef>
        <a:spcAft>
          <a:spcPct val="0"/>
        </a:spcAft>
        <a:defRPr sz="4000">
          <a:solidFill>
            <a:schemeClr val="tx2"/>
          </a:solidFill>
          <a:latin typeface="Franklin Gothic Heavy" panose="020B0903020102020204" pitchFamily="34" charset="0"/>
          <a:ea typeface="Gungsuh" pitchFamily="18" charset="-127"/>
        </a:defRPr>
      </a:lvl4pPr>
      <a:lvl5pPr algn="ctr" rtl="0" eaLnBrk="0" fontAlgn="base" hangingPunct="0">
        <a:spcBef>
          <a:spcPct val="0"/>
        </a:spcBef>
        <a:spcAft>
          <a:spcPct val="0"/>
        </a:spcAft>
        <a:defRPr sz="4000">
          <a:solidFill>
            <a:schemeClr val="tx2"/>
          </a:solidFill>
          <a:latin typeface="Franklin Gothic Heavy" panose="020B0903020102020204" pitchFamily="34" charset="0"/>
          <a:ea typeface="Gungsuh" pitchFamily="18" charset="-127"/>
        </a:defRPr>
      </a:lvl5pPr>
      <a:lvl6pPr marL="457200" algn="ctr" rtl="0" fontAlgn="base">
        <a:spcBef>
          <a:spcPct val="0"/>
        </a:spcBef>
        <a:spcAft>
          <a:spcPct val="0"/>
        </a:spcAft>
        <a:defRPr sz="4000">
          <a:solidFill>
            <a:schemeClr val="tx2"/>
          </a:solidFill>
          <a:latin typeface="Franklin Gothic Heavy" panose="020B0903020102020204" pitchFamily="34" charset="0"/>
          <a:ea typeface="Gungsuh" pitchFamily="18" charset="-127"/>
        </a:defRPr>
      </a:lvl6pPr>
      <a:lvl7pPr marL="914400" algn="ctr" rtl="0" fontAlgn="base">
        <a:spcBef>
          <a:spcPct val="0"/>
        </a:spcBef>
        <a:spcAft>
          <a:spcPct val="0"/>
        </a:spcAft>
        <a:defRPr sz="4000">
          <a:solidFill>
            <a:schemeClr val="tx2"/>
          </a:solidFill>
          <a:latin typeface="Franklin Gothic Heavy" panose="020B0903020102020204" pitchFamily="34" charset="0"/>
          <a:ea typeface="Gungsuh" pitchFamily="18" charset="-127"/>
        </a:defRPr>
      </a:lvl7pPr>
      <a:lvl8pPr marL="1371600" algn="ctr" rtl="0" fontAlgn="base">
        <a:spcBef>
          <a:spcPct val="0"/>
        </a:spcBef>
        <a:spcAft>
          <a:spcPct val="0"/>
        </a:spcAft>
        <a:defRPr sz="4000">
          <a:solidFill>
            <a:schemeClr val="tx2"/>
          </a:solidFill>
          <a:latin typeface="Franklin Gothic Heavy" panose="020B0903020102020204" pitchFamily="34" charset="0"/>
          <a:ea typeface="Gungsuh" pitchFamily="18" charset="-127"/>
        </a:defRPr>
      </a:lvl8pPr>
      <a:lvl9pPr marL="1828800" algn="ctr" rtl="0" fontAlgn="base">
        <a:spcBef>
          <a:spcPct val="0"/>
        </a:spcBef>
        <a:spcAft>
          <a:spcPct val="0"/>
        </a:spcAft>
        <a:defRPr sz="4000">
          <a:solidFill>
            <a:schemeClr val="tx2"/>
          </a:solidFill>
          <a:latin typeface="Franklin Gothic Heavy" panose="020B0903020102020204" pitchFamily="34" charset="0"/>
          <a:ea typeface="Gungsuh" pitchFamily="18" charset="-127"/>
        </a:defRPr>
      </a:lvl9pPr>
    </p:titleStyle>
    <p:bodyStyle>
      <a:lvl1pPr marL="342900" indent="-342900" algn="l" rtl="0" eaLnBrk="0" fontAlgn="base" hangingPunct="0">
        <a:spcBef>
          <a:spcPct val="20000"/>
        </a:spcBef>
        <a:spcAft>
          <a:spcPct val="2000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20000"/>
        </a:spcAft>
        <a:buChar char="•"/>
        <a:defRPr sz="2400">
          <a:solidFill>
            <a:schemeClr val="tx1"/>
          </a:solidFill>
          <a:latin typeface="+mn-lt"/>
          <a:ea typeface="+mn-ea"/>
        </a:defRPr>
      </a:lvl2pPr>
      <a:lvl3pPr marL="1143000" indent="-228600" algn="l" rtl="0" eaLnBrk="0" fontAlgn="base" hangingPunct="0">
        <a:spcBef>
          <a:spcPct val="20000"/>
        </a:spcBef>
        <a:spcAft>
          <a:spcPct val="20000"/>
        </a:spcAft>
        <a:buChar char="•"/>
        <a:defRPr sz="2000">
          <a:solidFill>
            <a:schemeClr val="tx1"/>
          </a:solidFill>
          <a:latin typeface="+mn-lt"/>
          <a:ea typeface="+mn-ea"/>
        </a:defRPr>
      </a:lvl3pPr>
      <a:lvl4pPr marL="1600200" indent="-228600" algn="l" rtl="0" eaLnBrk="0" fontAlgn="base" hangingPunct="0">
        <a:spcBef>
          <a:spcPct val="20000"/>
        </a:spcBef>
        <a:spcAft>
          <a:spcPct val="20000"/>
        </a:spcAft>
        <a:buChar char="•"/>
        <a:defRPr sz="2000">
          <a:solidFill>
            <a:schemeClr val="tx1"/>
          </a:solidFill>
          <a:latin typeface="+mn-lt"/>
          <a:ea typeface="+mn-ea"/>
        </a:defRPr>
      </a:lvl4pPr>
      <a:lvl5pPr marL="2057400" indent="-228600" algn="l" rtl="0" eaLnBrk="0" fontAlgn="base" hangingPunct="0">
        <a:spcBef>
          <a:spcPct val="20000"/>
        </a:spcBef>
        <a:spcAft>
          <a:spcPct val="20000"/>
        </a:spcAft>
        <a:buChar char="•"/>
        <a:defRPr sz="1600">
          <a:solidFill>
            <a:schemeClr val="tx1"/>
          </a:solidFill>
          <a:latin typeface="+mn-lt"/>
          <a:ea typeface="+mn-ea"/>
        </a:defRPr>
      </a:lvl5pPr>
      <a:lvl6pPr marL="2514600" indent="-228600" algn="l" rtl="0" fontAlgn="base">
        <a:spcBef>
          <a:spcPct val="20000"/>
        </a:spcBef>
        <a:spcAft>
          <a:spcPct val="20000"/>
        </a:spcAft>
        <a:buChar char="•"/>
        <a:defRPr sz="1600">
          <a:solidFill>
            <a:schemeClr val="tx1"/>
          </a:solidFill>
          <a:latin typeface="+mn-lt"/>
          <a:ea typeface="+mn-ea"/>
        </a:defRPr>
      </a:lvl6pPr>
      <a:lvl7pPr marL="2971800" indent="-228600" algn="l" rtl="0" fontAlgn="base">
        <a:spcBef>
          <a:spcPct val="20000"/>
        </a:spcBef>
        <a:spcAft>
          <a:spcPct val="20000"/>
        </a:spcAft>
        <a:buChar char="•"/>
        <a:defRPr sz="1600">
          <a:solidFill>
            <a:schemeClr val="tx1"/>
          </a:solidFill>
          <a:latin typeface="+mn-lt"/>
          <a:ea typeface="+mn-ea"/>
        </a:defRPr>
      </a:lvl7pPr>
      <a:lvl8pPr marL="3429000" indent="-228600" algn="l" rtl="0" fontAlgn="base">
        <a:spcBef>
          <a:spcPct val="20000"/>
        </a:spcBef>
        <a:spcAft>
          <a:spcPct val="20000"/>
        </a:spcAft>
        <a:buChar char="•"/>
        <a:defRPr sz="1600">
          <a:solidFill>
            <a:schemeClr val="tx1"/>
          </a:solidFill>
          <a:latin typeface="+mn-lt"/>
          <a:ea typeface="+mn-ea"/>
        </a:defRPr>
      </a:lvl8pPr>
      <a:lvl9pPr marL="3886200" indent="-228600" algn="l" rtl="0" fontAlgn="base">
        <a:spcBef>
          <a:spcPct val="20000"/>
        </a:spcBef>
        <a:spcAft>
          <a:spcPct val="2000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3">
            <a:extLst>
              <a:ext uri="{FF2B5EF4-FFF2-40B4-BE49-F238E27FC236}">
                <a16:creationId xmlns:a16="http://schemas.microsoft.com/office/drawing/2014/main" id="{55119CE6-EAEE-264D-E7B6-8274F8449266}"/>
              </a:ext>
            </a:extLst>
          </p:cNvPr>
          <p:cNvSpPr>
            <a:spLocks noGrp="1" noChangeArrowheads="1"/>
          </p:cNvSpPr>
          <p:nvPr>
            <p:ph type="body" idx="4294967295"/>
          </p:nvPr>
        </p:nvSpPr>
        <p:spPr bwMode="auto">
          <a:xfrm>
            <a:off x="912284" y="1125538"/>
            <a:ext cx="11040533"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1" name="Rectangle 2">
            <a:extLst>
              <a:ext uri="{FF2B5EF4-FFF2-40B4-BE49-F238E27FC236}">
                <a16:creationId xmlns:a16="http://schemas.microsoft.com/office/drawing/2014/main" id="{D4F18DDF-CE68-4CFC-47FA-FB97590C606A}"/>
              </a:ext>
            </a:extLst>
          </p:cNvPr>
          <p:cNvSpPr>
            <a:spLocks noGrp="1" noChangeArrowheads="1"/>
          </p:cNvSpPr>
          <p:nvPr>
            <p:ph type="title" idx="4294967295"/>
          </p:nvPr>
        </p:nvSpPr>
        <p:spPr bwMode="auto">
          <a:xfrm>
            <a:off x="0" y="188913"/>
            <a:ext cx="1219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 name="Rectangle 4">
            <a:extLst>
              <a:ext uri="{FF2B5EF4-FFF2-40B4-BE49-F238E27FC236}">
                <a16:creationId xmlns:a16="http://schemas.microsoft.com/office/drawing/2014/main" id="{4DB5F0B7-42A1-4072-B805-4CA2BCD21C22}"/>
              </a:ext>
            </a:extLst>
          </p:cNvPr>
          <p:cNvSpPr>
            <a:spLocks noGrp="1" noChangeArrowheads="1"/>
          </p:cNvSpPr>
          <p:nvPr>
            <p:ph type="dt" sz="half" idx="2"/>
          </p:nvPr>
        </p:nvSpPr>
        <p:spPr bwMode="auto">
          <a:xfrm>
            <a:off x="7056967" y="6629400"/>
            <a:ext cx="2540000" cy="228600"/>
          </a:xfrm>
          <a:prstGeom prst="rect">
            <a:avLst/>
          </a:prstGeom>
          <a:ln>
            <a:miter lim="800000"/>
          </a:ln>
        </p:spPr>
        <p:txBody>
          <a:bodyPr vert="horz" wrap="square" lIns="91440" tIns="45720" rIns="91440" bIns="45720" numCol="1" anchor="t" anchorCtr="0" compatLnSpc="1"/>
          <a:lstStyle>
            <a:lvl1pPr algn="l" eaLnBrk="1" hangingPunct="1">
              <a:spcBef>
                <a:spcPct val="0"/>
              </a:spcBef>
              <a:defRPr sz="1000" b="0">
                <a:solidFill>
                  <a:schemeClr val="tx1"/>
                </a:solidFill>
                <a:latin typeface="Arial" panose="020B0604020202020204" pitchFamily="34" charset="0"/>
              </a:defRPr>
            </a:lvl1pPr>
          </a:lstStyle>
          <a:p>
            <a:pPr>
              <a:defRPr/>
            </a:pPr>
            <a:fld id="{4D6C85F6-480B-4D9E-9DE3-32B0B1E5B7AC}" type="datetime1">
              <a:rPr lang="en-AU"/>
              <a:pPr>
                <a:defRPr/>
              </a:pPr>
              <a:t>12/04/2023</a:t>
            </a:fld>
            <a:endParaRPr lang="en-US" altLang="zh-CN"/>
          </a:p>
        </p:txBody>
      </p:sp>
      <p:sp>
        <p:nvSpPr>
          <p:cNvPr id="8" name="Rectangle 5">
            <a:extLst>
              <a:ext uri="{FF2B5EF4-FFF2-40B4-BE49-F238E27FC236}">
                <a16:creationId xmlns:a16="http://schemas.microsoft.com/office/drawing/2014/main" id="{7CAD9AF0-A587-45D1-8AB1-FBD4A480BE74}"/>
              </a:ext>
            </a:extLst>
          </p:cNvPr>
          <p:cNvSpPr>
            <a:spLocks noGrp="1" noChangeArrowheads="1"/>
          </p:cNvSpPr>
          <p:nvPr>
            <p:ph type="ftr" sz="quarter" idx="3"/>
          </p:nvPr>
        </p:nvSpPr>
        <p:spPr bwMode="auto">
          <a:xfrm>
            <a:off x="0" y="6629400"/>
            <a:ext cx="3860800" cy="228600"/>
          </a:xfrm>
          <a:prstGeom prst="rect">
            <a:avLst/>
          </a:prstGeom>
          <a:ln>
            <a:miter lim="800000"/>
          </a:ln>
        </p:spPr>
        <p:txBody>
          <a:bodyPr vert="horz" wrap="square" lIns="91440" tIns="45720" rIns="91440" bIns="45720" numCol="1" anchor="t" anchorCtr="0" compatLnSpc="1"/>
          <a:lstStyle>
            <a:lvl1pPr algn="ctr" eaLnBrk="1" hangingPunct="1">
              <a:spcBef>
                <a:spcPct val="0"/>
              </a:spcBef>
              <a:defRPr sz="1000" b="0" i="0">
                <a:solidFill>
                  <a:schemeClr val="tx1"/>
                </a:solidFill>
                <a:latin typeface="Arial" panose="020B0604020202020204" pitchFamily="34" charset="0"/>
              </a:defRPr>
            </a:lvl1pPr>
          </a:lstStyle>
          <a:p>
            <a:pPr>
              <a:defRPr/>
            </a:pPr>
            <a:r>
              <a:rPr lang="zh-CN" altLang="en-US"/>
              <a:t>模式识别 </a:t>
            </a:r>
            <a:r>
              <a:rPr lang="en-US" altLang="zh-CN"/>
              <a:t>2009</a:t>
            </a:r>
          </a:p>
        </p:txBody>
      </p:sp>
      <p:sp>
        <p:nvSpPr>
          <p:cNvPr id="9" name="Rectangle 6">
            <a:extLst>
              <a:ext uri="{FF2B5EF4-FFF2-40B4-BE49-F238E27FC236}">
                <a16:creationId xmlns:a16="http://schemas.microsoft.com/office/drawing/2014/main" id="{362FE72C-5DEF-4486-8FE1-3492C196BE4A}"/>
              </a:ext>
            </a:extLst>
          </p:cNvPr>
          <p:cNvSpPr>
            <a:spLocks noGrp="1" noChangeArrowheads="1"/>
          </p:cNvSpPr>
          <p:nvPr>
            <p:ph type="sldNum" sz="quarter" idx="4"/>
          </p:nvPr>
        </p:nvSpPr>
        <p:spPr bwMode="auto">
          <a:xfrm>
            <a:off x="9652000" y="6629400"/>
            <a:ext cx="2540000" cy="228600"/>
          </a:xfrm>
          <a:prstGeom prst="rect">
            <a:avLst/>
          </a:prstGeom>
          <a:ln>
            <a:miter lim="800000"/>
          </a:ln>
        </p:spPr>
        <p:txBody>
          <a:bodyPr vert="horz" wrap="square" lIns="91440" tIns="45720" rIns="91440" bIns="45720" numCol="1" anchor="t" anchorCtr="0" compatLnSpc="1">
            <a:prstTxWarp prst="textNoShape">
              <a:avLst/>
            </a:prstTxWarp>
          </a:bodyPr>
          <a:lstStyle>
            <a:lvl1pPr algn="r" eaLnBrk="1" hangingPunct="1">
              <a:defRPr sz="1000" b="0">
                <a:solidFill>
                  <a:schemeClr val="tx1"/>
                </a:solidFill>
              </a:defRPr>
            </a:lvl1pPr>
          </a:lstStyle>
          <a:p>
            <a:fld id="{67EB38CA-4F04-490C-A841-7074082ADBD3}"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Lst>
  <p:transition/>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Franklin Gothic Heavy" panose="020B0903020102020204" pitchFamily="34"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Franklin Gothic Heavy" panose="020B0903020102020204" pitchFamily="34"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Franklin Gothic Heavy" panose="020B0903020102020204" pitchFamily="34"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Franklin Gothic Heavy" panose="020B0903020102020204" pitchFamily="34" charset="0"/>
          <a:ea typeface="宋体" panose="02010600030101010101" pitchFamily="2" charset="-122"/>
        </a:defRPr>
      </a:lvl5pPr>
      <a:lvl6pPr marL="457200" algn="ctr" rtl="0" fontAlgn="base">
        <a:spcBef>
          <a:spcPct val="0"/>
        </a:spcBef>
        <a:spcAft>
          <a:spcPct val="0"/>
        </a:spcAft>
        <a:defRPr sz="4000">
          <a:solidFill>
            <a:schemeClr val="tx2"/>
          </a:solidFill>
          <a:latin typeface="Franklin Gothic Heavy" panose="020B0903020102020204" pitchFamily="34" charset="0"/>
          <a:ea typeface="宋体" panose="02010600030101010101" pitchFamily="2" charset="-122"/>
        </a:defRPr>
      </a:lvl6pPr>
      <a:lvl7pPr marL="914400" algn="ctr" rtl="0" fontAlgn="base">
        <a:spcBef>
          <a:spcPct val="0"/>
        </a:spcBef>
        <a:spcAft>
          <a:spcPct val="0"/>
        </a:spcAft>
        <a:defRPr sz="4000">
          <a:solidFill>
            <a:schemeClr val="tx2"/>
          </a:solidFill>
          <a:latin typeface="Franklin Gothic Heavy" panose="020B0903020102020204" pitchFamily="34" charset="0"/>
          <a:ea typeface="宋体" panose="02010600030101010101" pitchFamily="2" charset="-122"/>
        </a:defRPr>
      </a:lvl7pPr>
      <a:lvl8pPr marL="1371600" algn="ctr" rtl="0" fontAlgn="base">
        <a:spcBef>
          <a:spcPct val="0"/>
        </a:spcBef>
        <a:spcAft>
          <a:spcPct val="0"/>
        </a:spcAft>
        <a:defRPr sz="4000">
          <a:solidFill>
            <a:schemeClr val="tx2"/>
          </a:solidFill>
          <a:latin typeface="Franklin Gothic Heavy" panose="020B0903020102020204" pitchFamily="34" charset="0"/>
          <a:ea typeface="宋体" panose="02010600030101010101" pitchFamily="2" charset="-122"/>
        </a:defRPr>
      </a:lvl8pPr>
      <a:lvl9pPr marL="1828800" algn="ctr" rtl="0" fontAlgn="base">
        <a:spcBef>
          <a:spcPct val="0"/>
        </a:spcBef>
        <a:spcAft>
          <a:spcPct val="0"/>
        </a:spcAft>
        <a:defRPr sz="4000">
          <a:solidFill>
            <a:schemeClr val="tx2"/>
          </a:solidFill>
          <a:latin typeface="Franklin Gothic Heavy" panose="020B0903020102020204" pitchFamily="34" charset="0"/>
          <a:ea typeface="宋体" panose="02010600030101010101" pitchFamily="2" charset="-122"/>
        </a:defRPr>
      </a:lvl9pPr>
    </p:titleStyle>
    <p:bodyStyle>
      <a:lvl1pPr marL="342900" indent="-342900" algn="l" rtl="0" eaLnBrk="0" fontAlgn="base" hangingPunct="0">
        <a:spcBef>
          <a:spcPct val="20000"/>
        </a:spcBef>
        <a:spcAft>
          <a:spcPct val="2000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20000"/>
        </a:spcAft>
        <a:buChar char="•"/>
        <a:defRPr sz="2400">
          <a:solidFill>
            <a:schemeClr val="tx1"/>
          </a:solidFill>
          <a:latin typeface="+mn-lt"/>
          <a:ea typeface="+mn-ea"/>
        </a:defRPr>
      </a:lvl2pPr>
      <a:lvl3pPr marL="1143000" indent="-228600" algn="l" rtl="0" eaLnBrk="0" fontAlgn="base" hangingPunct="0">
        <a:spcBef>
          <a:spcPct val="20000"/>
        </a:spcBef>
        <a:spcAft>
          <a:spcPct val="20000"/>
        </a:spcAft>
        <a:buChar char="•"/>
        <a:defRPr sz="2000">
          <a:solidFill>
            <a:schemeClr val="tx1"/>
          </a:solidFill>
          <a:latin typeface="+mn-lt"/>
          <a:ea typeface="+mn-ea"/>
        </a:defRPr>
      </a:lvl3pPr>
      <a:lvl4pPr marL="1600200" indent="-228600" algn="l" rtl="0" eaLnBrk="0" fontAlgn="base" hangingPunct="0">
        <a:spcBef>
          <a:spcPct val="20000"/>
        </a:spcBef>
        <a:spcAft>
          <a:spcPct val="20000"/>
        </a:spcAft>
        <a:buChar char="•"/>
        <a:defRPr sz="2000">
          <a:solidFill>
            <a:schemeClr val="tx1"/>
          </a:solidFill>
          <a:latin typeface="+mn-lt"/>
          <a:ea typeface="+mn-ea"/>
        </a:defRPr>
      </a:lvl4pPr>
      <a:lvl5pPr marL="2057400" indent="-228600" algn="l" rtl="0" eaLnBrk="0" fontAlgn="base" hangingPunct="0">
        <a:spcBef>
          <a:spcPct val="20000"/>
        </a:spcBef>
        <a:spcAft>
          <a:spcPct val="20000"/>
        </a:spcAft>
        <a:buChar char="•"/>
        <a:defRPr sz="1600">
          <a:solidFill>
            <a:schemeClr val="tx1"/>
          </a:solidFill>
          <a:latin typeface="+mn-lt"/>
          <a:ea typeface="+mn-ea"/>
        </a:defRPr>
      </a:lvl5pPr>
      <a:lvl6pPr marL="2514600" indent="-228600" algn="l" rtl="0" fontAlgn="base">
        <a:spcBef>
          <a:spcPct val="20000"/>
        </a:spcBef>
        <a:spcAft>
          <a:spcPct val="20000"/>
        </a:spcAft>
        <a:buChar char="•"/>
        <a:defRPr sz="1600">
          <a:solidFill>
            <a:schemeClr val="tx1"/>
          </a:solidFill>
          <a:latin typeface="+mn-lt"/>
          <a:ea typeface="+mn-ea"/>
        </a:defRPr>
      </a:lvl6pPr>
      <a:lvl7pPr marL="2971800" indent="-228600" algn="l" rtl="0" fontAlgn="base">
        <a:spcBef>
          <a:spcPct val="20000"/>
        </a:spcBef>
        <a:spcAft>
          <a:spcPct val="20000"/>
        </a:spcAft>
        <a:buChar char="•"/>
        <a:defRPr sz="1600">
          <a:solidFill>
            <a:schemeClr val="tx1"/>
          </a:solidFill>
          <a:latin typeface="+mn-lt"/>
          <a:ea typeface="+mn-ea"/>
        </a:defRPr>
      </a:lvl7pPr>
      <a:lvl8pPr marL="3429000" indent="-228600" algn="l" rtl="0" fontAlgn="base">
        <a:spcBef>
          <a:spcPct val="20000"/>
        </a:spcBef>
        <a:spcAft>
          <a:spcPct val="20000"/>
        </a:spcAft>
        <a:buChar char="•"/>
        <a:defRPr sz="1600">
          <a:solidFill>
            <a:schemeClr val="tx1"/>
          </a:solidFill>
          <a:latin typeface="+mn-lt"/>
          <a:ea typeface="+mn-ea"/>
        </a:defRPr>
      </a:lvl8pPr>
      <a:lvl9pPr marL="3886200" indent="-228600" algn="l" rtl="0" fontAlgn="base">
        <a:spcBef>
          <a:spcPct val="20000"/>
        </a:spcBef>
        <a:spcAft>
          <a:spcPct val="2000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Rectangle 3">
            <a:extLst>
              <a:ext uri="{FF2B5EF4-FFF2-40B4-BE49-F238E27FC236}">
                <a16:creationId xmlns:a16="http://schemas.microsoft.com/office/drawing/2014/main" id="{D57021BC-0093-13C7-214E-BA11A2D1C02C}"/>
              </a:ext>
            </a:extLst>
          </p:cNvPr>
          <p:cNvSpPr>
            <a:spLocks noGrp="1" noChangeArrowheads="1"/>
          </p:cNvSpPr>
          <p:nvPr>
            <p:ph type="body" idx="4294967295"/>
          </p:nvPr>
        </p:nvSpPr>
        <p:spPr bwMode="auto">
          <a:xfrm>
            <a:off x="912284" y="1125538"/>
            <a:ext cx="11040533"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5" name="Rectangle 2">
            <a:extLst>
              <a:ext uri="{FF2B5EF4-FFF2-40B4-BE49-F238E27FC236}">
                <a16:creationId xmlns:a16="http://schemas.microsoft.com/office/drawing/2014/main" id="{1EF3B3B2-9352-565A-DBD0-A8B4FD27177E}"/>
              </a:ext>
            </a:extLst>
          </p:cNvPr>
          <p:cNvSpPr>
            <a:spLocks noGrp="1" noChangeArrowheads="1"/>
          </p:cNvSpPr>
          <p:nvPr>
            <p:ph type="title" idx="4294967295"/>
          </p:nvPr>
        </p:nvSpPr>
        <p:spPr bwMode="auto">
          <a:xfrm>
            <a:off x="0" y="188913"/>
            <a:ext cx="1219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8EB35A3C-9F7A-4D8A-AC50-BA89910682D0}"/>
              </a:ext>
            </a:extLst>
          </p:cNvPr>
          <p:cNvSpPr>
            <a:spLocks noGrp="1" noChangeArrowheads="1"/>
          </p:cNvSpPr>
          <p:nvPr>
            <p:ph type="dt" sz="half" idx="2"/>
          </p:nvPr>
        </p:nvSpPr>
        <p:spPr bwMode="auto">
          <a:xfrm>
            <a:off x="4944533" y="6524625"/>
            <a:ext cx="2540000" cy="228600"/>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defRPr sz="1000" b="0">
                <a:solidFill>
                  <a:schemeClr val="tx1"/>
                </a:solidFill>
                <a:latin typeface="Arial" panose="020B0604020202020204" pitchFamily="34" charset="0"/>
                <a:ea typeface="宋体" panose="02010600030101010101" pitchFamily="2" charset="-122"/>
              </a:defRPr>
            </a:lvl1pPr>
          </a:lstStyle>
          <a:p>
            <a:pPr>
              <a:defRPr/>
            </a:pPr>
            <a:fld id="{236F0979-B74D-4713-8D5C-62C3C0F3D7B3}" type="datetime1">
              <a:rPr lang="en-AU"/>
              <a:pPr>
                <a:defRPr/>
              </a:pPr>
              <a:t>12/04/2023</a:t>
            </a:fld>
            <a:endParaRPr lang="en-US" altLang="zh-CN"/>
          </a:p>
        </p:txBody>
      </p:sp>
      <p:sp>
        <p:nvSpPr>
          <p:cNvPr id="1029" name="Rectangle 5">
            <a:extLst>
              <a:ext uri="{FF2B5EF4-FFF2-40B4-BE49-F238E27FC236}">
                <a16:creationId xmlns:a16="http://schemas.microsoft.com/office/drawing/2014/main" id="{F6FB29B6-9EAF-48E1-8222-9B998021937F}"/>
              </a:ext>
            </a:extLst>
          </p:cNvPr>
          <p:cNvSpPr>
            <a:spLocks noGrp="1" noChangeArrowheads="1"/>
          </p:cNvSpPr>
          <p:nvPr>
            <p:ph type="ftr" sz="quarter" idx="3"/>
          </p:nvPr>
        </p:nvSpPr>
        <p:spPr bwMode="auto">
          <a:xfrm>
            <a:off x="8187267" y="6513513"/>
            <a:ext cx="3860800" cy="2286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defRPr sz="1400" b="0" i="1">
                <a:solidFill>
                  <a:srgbClr val="5F5F5F"/>
                </a:solidFill>
                <a:latin typeface="Arial" panose="020B0604020202020204" pitchFamily="34" charset="0"/>
                <a:ea typeface="宋体" panose="02010600030101010101" pitchFamily="2" charset="-122"/>
              </a:defRPr>
            </a:lvl1pPr>
          </a:lstStyle>
          <a:p>
            <a:pPr>
              <a:defRPr/>
            </a:pPr>
            <a:r>
              <a:rPr lang="zh-CN" altLang="en-US"/>
              <a:t>模式识别 </a:t>
            </a:r>
            <a:r>
              <a:rPr lang="en-US" altLang="zh-CN"/>
              <a:t>2009</a:t>
            </a:r>
          </a:p>
        </p:txBody>
      </p:sp>
      <p:sp>
        <p:nvSpPr>
          <p:cNvPr id="1030" name="Rectangle 6">
            <a:extLst>
              <a:ext uri="{FF2B5EF4-FFF2-40B4-BE49-F238E27FC236}">
                <a16:creationId xmlns:a16="http://schemas.microsoft.com/office/drawing/2014/main" id="{093C8F67-54B4-4EAB-BF2D-D0C6AF20DF6B}"/>
              </a:ext>
            </a:extLst>
          </p:cNvPr>
          <p:cNvSpPr>
            <a:spLocks noGrp="1" noChangeArrowheads="1"/>
          </p:cNvSpPr>
          <p:nvPr>
            <p:ph type="sldNum" sz="quarter" idx="4"/>
          </p:nvPr>
        </p:nvSpPr>
        <p:spPr bwMode="auto">
          <a:xfrm>
            <a:off x="46567" y="6524625"/>
            <a:ext cx="2540000" cy="2286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defRPr>
            </a:lvl1pPr>
          </a:lstStyle>
          <a:p>
            <a:fld id="{F2BC0E22-1C21-4C69-BD21-FE879C8AF87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40" r:id="rId14"/>
  </p:sldLayoutIdLst>
  <p:transition/>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Franklin Gothic Heavy" panose="020B0903020102020204" pitchFamily="34" charset="0"/>
          <a:ea typeface="Gungsuh" pitchFamily="18" charset="-127"/>
        </a:defRPr>
      </a:lvl2pPr>
      <a:lvl3pPr algn="ctr" rtl="0" eaLnBrk="0" fontAlgn="base" hangingPunct="0">
        <a:spcBef>
          <a:spcPct val="0"/>
        </a:spcBef>
        <a:spcAft>
          <a:spcPct val="0"/>
        </a:spcAft>
        <a:defRPr sz="4000">
          <a:solidFill>
            <a:schemeClr val="tx2"/>
          </a:solidFill>
          <a:latin typeface="Franklin Gothic Heavy" panose="020B0903020102020204" pitchFamily="34" charset="0"/>
          <a:ea typeface="Gungsuh" pitchFamily="18" charset="-127"/>
        </a:defRPr>
      </a:lvl3pPr>
      <a:lvl4pPr algn="ctr" rtl="0" eaLnBrk="0" fontAlgn="base" hangingPunct="0">
        <a:spcBef>
          <a:spcPct val="0"/>
        </a:spcBef>
        <a:spcAft>
          <a:spcPct val="0"/>
        </a:spcAft>
        <a:defRPr sz="4000">
          <a:solidFill>
            <a:schemeClr val="tx2"/>
          </a:solidFill>
          <a:latin typeface="Franklin Gothic Heavy" panose="020B0903020102020204" pitchFamily="34" charset="0"/>
          <a:ea typeface="Gungsuh" pitchFamily="18" charset="-127"/>
        </a:defRPr>
      </a:lvl4pPr>
      <a:lvl5pPr algn="ctr" rtl="0" eaLnBrk="0" fontAlgn="base" hangingPunct="0">
        <a:spcBef>
          <a:spcPct val="0"/>
        </a:spcBef>
        <a:spcAft>
          <a:spcPct val="0"/>
        </a:spcAft>
        <a:defRPr sz="4000">
          <a:solidFill>
            <a:schemeClr val="tx2"/>
          </a:solidFill>
          <a:latin typeface="Franklin Gothic Heavy" panose="020B0903020102020204" pitchFamily="34" charset="0"/>
          <a:ea typeface="Gungsuh" pitchFamily="18" charset="-127"/>
        </a:defRPr>
      </a:lvl5pPr>
      <a:lvl6pPr marL="457200" algn="ctr" rtl="0" fontAlgn="base">
        <a:spcBef>
          <a:spcPct val="0"/>
        </a:spcBef>
        <a:spcAft>
          <a:spcPct val="0"/>
        </a:spcAft>
        <a:defRPr sz="4000">
          <a:solidFill>
            <a:schemeClr val="tx2"/>
          </a:solidFill>
          <a:latin typeface="Franklin Gothic Heavy" panose="020B0903020102020204" pitchFamily="34" charset="0"/>
          <a:ea typeface="Gungsuh" pitchFamily="18" charset="-127"/>
        </a:defRPr>
      </a:lvl6pPr>
      <a:lvl7pPr marL="914400" algn="ctr" rtl="0" fontAlgn="base">
        <a:spcBef>
          <a:spcPct val="0"/>
        </a:spcBef>
        <a:spcAft>
          <a:spcPct val="0"/>
        </a:spcAft>
        <a:defRPr sz="4000">
          <a:solidFill>
            <a:schemeClr val="tx2"/>
          </a:solidFill>
          <a:latin typeface="Franklin Gothic Heavy" panose="020B0903020102020204" pitchFamily="34" charset="0"/>
          <a:ea typeface="Gungsuh" pitchFamily="18" charset="-127"/>
        </a:defRPr>
      </a:lvl7pPr>
      <a:lvl8pPr marL="1371600" algn="ctr" rtl="0" fontAlgn="base">
        <a:spcBef>
          <a:spcPct val="0"/>
        </a:spcBef>
        <a:spcAft>
          <a:spcPct val="0"/>
        </a:spcAft>
        <a:defRPr sz="4000">
          <a:solidFill>
            <a:schemeClr val="tx2"/>
          </a:solidFill>
          <a:latin typeface="Franklin Gothic Heavy" panose="020B0903020102020204" pitchFamily="34" charset="0"/>
          <a:ea typeface="Gungsuh" pitchFamily="18" charset="-127"/>
        </a:defRPr>
      </a:lvl8pPr>
      <a:lvl9pPr marL="1828800" algn="ctr" rtl="0" fontAlgn="base">
        <a:spcBef>
          <a:spcPct val="0"/>
        </a:spcBef>
        <a:spcAft>
          <a:spcPct val="0"/>
        </a:spcAft>
        <a:defRPr sz="4000">
          <a:solidFill>
            <a:schemeClr val="tx2"/>
          </a:solidFill>
          <a:latin typeface="Franklin Gothic Heavy" panose="020B0903020102020204" pitchFamily="34" charset="0"/>
          <a:ea typeface="Gungsuh" pitchFamily="18" charset="-127"/>
        </a:defRPr>
      </a:lvl9pPr>
    </p:titleStyle>
    <p:bodyStyle>
      <a:lvl1pPr marL="342900" indent="-342900" algn="l" rtl="0" eaLnBrk="0" fontAlgn="base" hangingPunct="0">
        <a:spcBef>
          <a:spcPct val="20000"/>
        </a:spcBef>
        <a:spcAft>
          <a:spcPct val="2000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20000"/>
        </a:spcAft>
        <a:buChar char="•"/>
        <a:defRPr sz="2400">
          <a:solidFill>
            <a:schemeClr val="tx1"/>
          </a:solidFill>
          <a:latin typeface="+mn-lt"/>
          <a:ea typeface="+mn-ea"/>
        </a:defRPr>
      </a:lvl2pPr>
      <a:lvl3pPr marL="1143000" indent="-228600" algn="l" rtl="0" eaLnBrk="0" fontAlgn="base" hangingPunct="0">
        <a:spcBef>
          <a:spcPct val="20000"/>
        </a:spcBef>
        <a:spcAft>
          <a:spcPct val="20000"/>
        </a:spcAft>
        <a:buChar char="•"/>
        <a:defRPr sz="2000">
          <a:solidFill>
            <a:schemeClr val="tx1"/>
          </a:solidFill>
          <a:latin typeface="+mn-lt"/>
          <a:ea typeface="+mn-ea"/>
        </a:defRPr>
      </a:lvl3pPr>
      <a:lvl4pPr marL="1600200" indent="-228600" algn="l" rtl="0" eaLnBrk="0" fontAlgn="base" hangingPunct="0">
        <a:spcBef>
          <a:spcPct val="20000"/>
        </a:spcBef>
        <a:spcAft>
          <a:spcPct val="20000"/>
        </a:spcAft>
        <a:buChar char="•"/>
        <a:defRPr sz="2000">
          <a:solidFill>
            <a:schemeClr val="tx1"/>
          </a:solidFill>
          <a:latin typeface="+mn-lt"/>
          <a:ea typeface="+mn-ea"/>
        </a:defRPr>
      </a:lvl4pPr>
      <a:lvl5pPr marL="2057400" indent="-228600" algn="l" rtl="0" eaLnBrk="0" fontAlgn="base" hangingPunct="0">
        <a:spcBef>
          <a:spcPct val="20000"/>
        </a:spcBef>
        <a:spcAft>
          <a:spcPct val="20000"/>
        </a:spcAft>
        <a:buChar char="•"/>
        <a:defRPr sz="1600">
          <a:solidFill>
            <a:schemeClr val="tx1"/>
          </a:solidFill>
          <a:latin typeface="+mn-lt"/>
          <a:ea typeface="+mn-ea"/>
        </a:defRPr>
      </a:lvl5pPr>
      <a:lvl6pPr marL="2514600" indent="-228600" algn="l" rtl="0" fontAlgn="base">
        <a:spcBef>
          <a:spcPct val="20000"/>
        </a:spcBef>
        <a:spcAft>
          <a:spcPct val="20000"/>
        </a:spcAft>
        <a:buChar char="•"/>
        <a:defRPr sz="1600">
          <a:solidFill>
            <a:schemeClr val="tx1"/>
          </a:solidFill>
          <a:latin typeface="+mn-lt"/>
          <a:ea typeface="+mn-ea"/>
        </a:defRPr>
      </a:lvl6pPr>
      <a:lvl7pPr marL="2971800" indent="-228600" algn="l" rtl="0" fontAlgn="base">
        <a:spcBef>
          <a:spcPct val="20000"/>
        </a:spcBef>
        <a:spcAft>
          <a:spcPct val="20000"/>
        </a:spcAft>
        <a:buChar char="•"/>
        <a:defRPr sz="1600">
          <a:solidFill>
            <a:schemeClr val="tx1"/>
          </a:solidFill>
          <a:latin typeface="+mn-lt"/>
          <a:ea typeface="+mn-ea"/>
        </a:defRPr>
      </a:lvl7pPr>
      <a:lvl8pPr marL="3429000" indent="-228600" algn="l" rtl="0" fontAlgn="base">
        <a:spcBef>
          <a:spcPct val="20000"/>
        </a:spcBef>
        <a:spcAft>
          <a:spcPct val="20000"/>
        </a:spcAft>
        <a:buChar char="•"/>
        <a:defRPr sz="1600">
          <a:solidFill>
            <a:schemeClr val="tx1"/>
          </a:solidFill>
          <a:latin typeface="+mn-lt"/>
          <a:ea typeface="+mn-ea"/>
        </a:defRPr>
      </a:lvl8pPr>
      <a:lvl9pPr marL="3886200" indent="-228600" algn="l" rtl="0" fontAlgn="base">
        <a:spcBef>
          <a:spcPct val="20000"/>
        </a:spcBef>
        <a:spcAft>
          <a:spcPct val="2000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7.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38.bin"/><Relationship Id="rId14" Type="http://schemas.openxmlformats.org/officeDocument/2006/relationships/image" Target="../media/image41.wmf"/></Relationships>
</file>

<file path=ppt/slides/_rels/slide11.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45.bin"/><Relationship Id="rId18" Type="http://schemas.openxmlformats.org/officeDocument/2006/relationships/image" Target="../media/image47.wmf"/><Relationship Id="rId3" Type="http://schemas.openxmlformats.org/officeDocument/2006/relationships/notesSlide" Target="../notesSlides/notesSlide5.xml"/><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44.wmf"/><Relationship Id="rId17" Type="http://schemas.openxmlformats.org/officeDocument/2006/relationships/oleObject" Target="../embeddings/oleObject47.bin"/><Relationship Id="rId2" Type="http://schemas.openxmlformats.org/officeDocument/2006/relationships/slideLayout" Target="../slideLayouts/slideLayout2.xml"/><Relationship Id="rId16" Type="http://schemas.openxmlformats.org/officeDocument/2006/relationships/image" Target="../media/image46.wmf"/><Relationship Id="rId20" Type="http://schemas.openxmlformats.org/officeDocument/2006/relationships/image" Target="../media/image48.wmf"/><Relationship Id="rId1" Type="http://schemas.openxmlformats.org/officeDocument/2006/relationships/vmlDrawing" Target="../drawings/vmlDrawing6.vml"/><Relationship Id="rId6" Type="http://schemas.openxmlformats.org/officeDocument/2006/relationships/image" Target="../media/image37.wmf"/><Relationship Id="rId11" Type="http://schemas.openxmlformats.org/officeDocument/2006/relationships/oleObject" Target="../embeddings/oleObject44.bin"/><Relationship Id="rId24" Type="http://schemas.openxmlformats.org/officeDocument/2006/relationships/image" Target="../media/image50.w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10" Type="http://schemas.openxmlformats.org/officeDocument/2006/relationships/image" Target="../media/image43.wmf"/><Relationship Id="rId19" Type="http://schemas.openxmlformats.org/officeDocument/2006/relationships/oleObject" Target="../embeddings/oleObject48.bin"/><Relationship Id="rId4" Type="http://schemas.openxmlformats.org/officeDocument/2006/relationships/image" Target="../media/image51.png"/><Relationship Id="rId9" Type="http://schemas.openxmlformats.org/officeDocument/2006/relationships/oleObject" Target="../embeddings/oleObject43.bin"/><Relationship Id="rId14" Type="http://schemas.openxmlformats.org/officeDocument/2006/relationships/image" Target="../media/image45.wmf"/><Relationship Id="rId22" Type="http://schemas.openxmlformats.org/officeDocument/2006/relationships/image" Target="../media/image49.wmf"/></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54.wmf"/><Relationship Id="rId2" Type="http://schemas.openxmlformats.org/officeDocument/2006/relationships/slideLayout" Target="../slideLayouts/slideLayout2.xml"/><Relationship Id="rId16" Type="http://schemas.openxmlformats.org/officeDocument/2006/relationships/image" Target="../media/image56.wmf"/><Relationship Id="rId1" Type="http://schemas.openxmlformats.org/officeDocument/2006/relationships/vmlDrawing" Target="../drawings/vmlDrawing7.vml"/><Relationship Id="rId6" Type="http://schemas.openxmlformats.org/officeDocument/2006/relationships/image" Target="../media/image24.w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53.wmf"/><Relationship Id="rId4" Type="http://schemas.openxmlformats.org/officeDocument/2006/relationships/image" Target="../media/image51.wmf"/><Relationship Id="rId9" Type="http://schemas.openxmlformats.org/officeDocument/2006/relationships/oleObject" Target="../embeddings/oleObject54.bin"/><Relationship Id="rId14" Type="http://schemas.openxmlformats.org/officeDocument/2006/relationships/image" Target="../media/image55.wmf"/></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1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63.bin"/><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6.wmf"/><Relationship Id="rId11" Type="http://schemas.openxmlformats.org/officeDocument/2006/relationships/oleObject" Target="../embeddings/oleObject62.bin"/><Relationship Id="rId5" Type="http://schemas.openxmlformats.org/officeDocument/2006/relationships/oleObject" Target="../embeddings/oleObject59.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61.bin"/><Relationship Id="rId14" Type="http://schemas.openxmlformats.org/officeDocument/2006/relationships/image" Target="../media/image70.wmf"/></Relationships>
</file>

<file path=ppt/slides/_rels/slide18.x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oleObject" Target="../embeddings/oleObject69.bin"/><Relationship Id="rId18" Type="http://schemas.openxmlformats.org/officeDocument/2006/relationships/image" Target="../media/image78.wmf"/><Relationship Id="rId26" Type="http://schemas.openxmlformats.org/officeDocument/2006/relationships/image" Target="../media/image82.wmf"/><Relationship Id="rId3" Type="http://schemas.openxmlformats.org/officeDocument/2006/relationships/oleObject" Target="../embeddings/oleObject64.bin"/><Relationship Id="rId21" Type="http://schemas.openxmlformats.org/officeDocument/2006/relationships/oleObject" Target="../embeddings/oleObject73.bin"/><Relationship Id="rId7" Type="http://schemas.openxmlformats.org/officeDocument/2006/relationships/oleObject" Target="../embeddings/oleObject66.bin"/><Relationship Id="rId12" Type="http://schemas.openxmlformats.org/officeDocument/2006/relationships/image" Target="../media/image75.wmf"/><Relationship Id="rId17" Type="http://schemas.openxmlformats.org/officeDocument/2006/relationships/oleObject" Target="../embeddings/oleObject71.bin"/><Relationship Id="rId25" Type="http://schemas.openxmlformats.org/officeDocument/2006/relationships/oleObject" Target="../embeddings/oleObject75.bin"/><Relationship Id="rId2" Type="http://schemas.openxmlformats.org/officeDocument/2006/relationships/slideLayout" Target="../slideLayouts/slideLayout2.xml"/><Relationship Id="rId16" Type="http://schemas.openxmlformats.org/officeDocument/2006/relationships/image" Target="../media/image77.wmf"/><Relationship Id="rId20" Type="http://schemas.openxmlformats.org/officeDocument/2006/relationships/image" Target="../media/image79.wmf"/><Relationship Id="rId29" Type="http://schemas.openxmlformats.org/officeDocument/2006/relationships/oleObject" Target="../embeddings/oleObject77.bin"/><Relationship Id="rId1" Type="http://schemas.openxmlformats.org/officeDocument/2006/relationships/vmlDrawing" Target="../drawings/vmlDrawing9.vml"/><Relationship Id="rId6" Type="http://schemas.openxmlformats.org/officeDocument/2006/relationships/image" Target="../media/image72.wmf"/><Relationship Id="rId11" Type="http://schemas.openxmlformats.org/officeDocument/2006/relationships/oleObject" Target="../embeddings/oleObject68.bin"/><Relationship Id="rId24" Type="http://schemas.openxmlformats.org/officeDocument/2006/relationships/image" Target="../media/image81.wmf"/><Relationship Id="rId5" Type="http://schemas.openxmlformats.org/officeDocument/2006/relationships/oleObject" Target="../embeddings/oleObject65.bin"/><Relationship Id="rId15" Type="http://schemas.openxmlformats.org/officeDocument/2006/relationships/oleObject" Target="../embeddings/oleObject70.bin"/><Relationship Id="rId23" Type="http://schemas.openxmlformats.org/officeDocument/2006/relationships/oleObject" Target="../embeddings/oleObject74.bin"/><Relationship Id="rId28" Type="http://schemas.openxmlformats.org/officeDocument/2006/relationships/image" Target="../media/image83.wmf"/><Relationship Id="rId10" Type="http://schemas.openxmlformats.org/officeDocument/2006/relationships/image" Target="../media/image74.wmf"/><Relationship Id="rId19" Type="http://schemas.openxmlformats.org/officeDocument/2006/relationships/oleObject" Target="../embeddings/oleObject72.bin"/><Relationship Id="rId4" Type="http://schemas.openxmlformats.org/officeDocument/2006/relationships/image" Target="../media/image71.wmf"/><Relationship Id="rId9" Type="http://schemas.openxmlformats.org/officeDocument/2006/relationships/oleObject" Target="../embeddings/oleObject67.bin"/><Relationship Id="rId14" Type="http://schemas.openxmlformats.org/officeDocument/2006/relationships/image" Target="../media/image76.wmf"/><Relationship Id="rId22" Type="http://schemas.openxmlformats.org/officeDocument/2006/relationships/image" Target="../media/image80.wmf"/><Relationship Id="rId27" Type="http://schemas.openxmlformats.org/officeDocument/2006/relationships/oleObject" Target="../embeddings/oleObject76.bin"/><Relationship Id="rId30" Type="http://schemas.openxmlformats.org/officeDocument/2006/relationships/image" Target="../media/image84.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89.wmf"/><Relationship Id="rId3" Type="http://schemas.openxmlformats.org/officeDocument/2006/relationships/notesSlide" Target="../notesSlides/notesSlide8.xml"/><Relationship Id="rId7" Type="http://schemas.openxmlformats.org/officeDocument/2006/relationships/image" Target="../media/image86.wmf"/><Relationship Id="rId12" Type="http://schemas.openxmlformats.org/officeDocument/2006/relationships/oleObject" Target="../embeddings/oleObject82.bin"/><Relationship Id="rId17" Type="http://schemas.openxmlformats.org/officeDocument/2006/relationships/image" Target="../media/image91.wmf"/><Relationship Id="rId2" Type="http://schemas.openxmlformats.org/officeDocument/2006/relationships/slideLayout" Target="../slideLayouts/slideLayout2.xml"/><Relationship Id="rId16" Type="http://schemas.openxmlformats.org/officeDocument/2006/relationships/oleObject" Target="../embeddings/oleObject84.bin"/><Relationship Id="rId1" Type="http://schemas.openxmlformats.org/officeDocument/2006/relationships/vmlDrawing" Target="../drawings/vmlDrawing10.vml"/><Relationship Id="rId6" Type="http://schemas.openxmlformats.org/officeDocument/2006/relationships/oleObject" Target="../embeddings/oleObject79.bin"/><Relationship Id="rId11" Type="http://schemas.openxmlformats.org/officeDocument/2006/relationships/image" Target="../media/image88.wmf"/><Relationship Id="rId5" Type="http://schemas.openxmlformats.org/officeDocument/2006/relationships/image" Target="../media/image85.wmf"/><Relationship Id="rId15" Type="http://schemas.openxmlformats.org/officeDocument/2006/relationships/image" Target="../media/image90.wmf"/><Relationship Id="rId10" Type="http://schemas.openxmlformats.org/officeDocument/2006/relationships/oleObject" Target="../embeddings/oleObject81.bin"/><Relationship Id="rId4" Type="http://schemas.openxmlformats.org/officeDocument/2006/relationships/oleObject" Target="../embeddings/oleObject78.bin"/><Relationship Id="rId9" Type="http://schemas.openxmlformats.org/officeDocument/2006/relationships/image" Target="../media/image87.wmf"/><Relationship Id="rId14" Type="http://schemas.openxmlformats.org/officeDocument/2006/relationships/oleObject" Target="../embeddings/oleObject83.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notesSlide" Target="../notesSlides/notesSlide2.xml"/><Relationship Id="rId21" Type="http://schemas.openxmlformats.org/officeDocument/2006/relationships/image" Target="../media/image10.wmf"/><Relationship Id="rId7" Type="http://schemas.openxmlformats.org/officeDocument/2006/relationships/image" Target="../media/image3.wmf"/><Relationship Id="rId12" Type="http://schemas.openxmlformats.org/officeDocument/2006/relationships/oleObject" Target="../embeddings/oleObject5.bin"/><Relationship Id="rId17" Type="http://schemas.openxmlformats.org/officeDocument/2006/relationships/image" Target="../media/image8.wmf"/><Relationship Id="rId25" Type="http://schemas.openxmlformats.org/officeDocument/2006/relationships/image" Target="../media/image12.w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wmf"/><Relationship Id="rId24" Type="http://schemas.openxmlformats.org/officeDocument/2006/relationships/oleObject" Target="../embeddings/oleObject11.bin"/><Relationship Id="rId5" Type="http://schemas.openxmlformats.org/officeDocument/2006/relationships/image" Target="../media/image2.wmf"/><Relationship Id="rId15" Type="http://schemas.openxmlformats.org/officeDocument/2006/relationships/image" Target="../media/image7.wmf"/><Relationship Id="rId23" Type="http://schemas.openxmlformats.org/officeDocument/2006/relationships/image" Target="../media/image11.wmf"/><Relationship Id="rId10" Type="http://schemas.openxmlformats.org/officeDocument/2006/relationships/oleObject" Target="../embeddings/oleObject4.bin"/><Relationship Id="rId19" Type="http://schemas.openxmlformats.org/officeDocument/2006/relationships/image" Target="../media/image9.wmf"/><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13.wmf"/></Relationships>
</file>

<file path=ppt/slides/_rels/slide20.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90.bin"/><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96.wmf"/><Relationship Id="rId2" Type="http://schemas.openxmlformats.org/officeDocument/2006/relationships/slideLayout" Target="../slideLayouts/slideLayout2.xml"/><Relationship Id="rId16" Type="http://schemas.openxmlformats.org/officeDocument/2006/relationships/image" Target="../media/image98.wmf"/><Relationship Id="rId1" Type="http://schemas.openxmlformats.org/officeDocument/2006/relationships/vmlDrawing" Target="../drawings/vmlDrawing11.vml"/><Relationship Id="rId6" Type="http://schemas.openxmlformats.org/officeDocument/2006/relationships/image" Target="../media/image93.wmf"/><Relationship Id="rId11" Type="http://schemas.openxmlformats.org/officeDocument/2006/relationships/oleObject" Target="../embeddings/oleObject89.bin"/><Relationship Id="rId5" Type="http://schemas.openxmlformats.org/officeDocument/2006/relationships/oleObject" Target="../embeddings/oleObject86.bin"/><Relationship Id="rId15" Type="http://schemas.openxmlformats.org/officeDocument/2006/relationships/oleObject" Target="../embeddings/oleObject91.bin"/><Relationship Id="rId10" Type="http://schemas.openxmlformats.org/officeDocument/2006/relationships/image" Target="../media/image95.wmf"/><Relationship Id="rId4" Type="http://schemas.openxmlformats.org/officeDocument/2006/relationships/image" Target="../media/image92.wmf"/><Relationship Id="rId9" Type="http://schemas.openxmlformats.org/officeDocument/2006/relationships/oleObject" Target="../embeddings/oleObject88.bin"/><Relationship Id="rId14" Type="http://schemas.openxmlformats.org/officeDocument/2006/relationships/image" Target="../media/image97.wmf"/></Relationships>
</file>

<file path=ppt/slides/_rels/slide21.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notesSlide" Target="../notesSlides/notesSlide10.xml"/><Relationship Id="rId7" Type="http://schemas.openxmlformats.org/officeDocument/2006/relationships/oleObject" Target="../embeddings/oleObject93.bin"/><Relationship Id="rId12"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00.wmf"/><Relationship Id="rId11" Type="http://schemas.openxmlformats.org/officeDocument/2006/relationships/oleObject" Target="../embeddings/oleObject95.bin"/><Relationship Id="rId5" Type="http://schemas.openxmlformats.org/officeDocument/2006/relationships/oleObject" Target="../embeddings/oleObject92.bin"/><Relationship Id="rId10" Type="http://schemas.openxmlformats.org/officeDocument/2006/relationships/image" Target="../media/image102.wmf"/><Relationship Id="rId4" Type="http://schemas.openxmlformats.org/officeDocument/2006/relationships/image" Target="../media/image104.png"/><Relationship Id="rId9" Type="http://schemas.openxmlformats.org/officeDocument/2006/relationships/oleObject" Target="../embeddings/oleObject94.bin"/></Relationships>
</file>

<file path=ppt/slides/_rels/slide2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97.bin"/><Relationship Id="rId5" Type="http://schemas.openxmlformats.org/officeDocument/2006/relationships/image" Target="../media/image104.wmf"/><Relationship Id="rId4" Type="http://schemas.openxmlformats.org/officeDocument/2006/relationships/oleObject" Target="../embeddings/oleObject96.bin"/></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06.wmf"/><Relationship Id="rId4" Type="http://schemas.openxmlformats.org/officeDocument/2006/relationships/oleObject" Target="../embeddings/oleObject98.bin"/></Relationships>
</file>

<file path=ppt/slides/_rels/slide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07.wmf"/><Relationship Id="rId4" Type="http://schemas.openxmlformats.org/officeDocument/2006/relationships/oleObject" Target="../embeddings/oleObject99.bin"/></Relationships>
</file>

<file path=ppt/slides/_rels/slide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09.wmf"/><Relationship Id="rId5" Type="http://schemas.openxmlformats.org/officeDocument/2006/relationships/oleObject" Target="../embeddings/oleObject101.bin"/><Relationship Id="rId4" Type="http://schemas.openxmlformats.org/officeDocument/2006/relationships/image" Target="../media/image108.wmf"/></Relationships>
</file>

<file path=ppt/slides/_rels/slide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wmf"/></Relationships>
</file>

<file path=ppt/slides/_rels/slide38.x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slideLayout" Target="../slideLayouts/slideLayout2.xml"/><Relationship Id="rId4" Type="http://schemas.openxmlformats.org/officeDocument/2006/relationships/image" Target="../media/image139.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41.wmf"/><Relationship Id="rId5" Type="http://schemas.openxmlformats.org/officeDocument/2006/relationships/oleObject" Target="../embeddings/oleObject103.bin"/><Relationship Id="rId4" Type="http://schemas.openxmlformats.org/officeDocument/2006/relationships/image" Target="../media/image140.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18.wmf"/><Relationship Id="rId3" Type="http://schemas.openxmlformats.org/officeDocument/2006/relationships/notesSlide" Target="../notesSlides/notesSlide3.xml"/><Relationship Id="rId7" Type="http://schemas.openxmlformats.org/officeDocument/2006/relationships/image" Target="../media/image15.wmf"/><Relationship Id="rId12" Type="http://schemas.openxmlformats.org/officeDocument/2006/relationships/oleObject" Target="../embeddings/oleObject17.bin"/><Relationship Id="rId17" Type="http://schemas.openxmlformats.org/officeDocument/2006/relationships/image" Target="../media/image20.wmf"/><Relationship Id="rId2" Type="http://schemas.openxmlformats.org/officeDocument/2006/relationships/slideLayout" Target="../slideLayouts/slideLayout2.xml"/><Relationship Id="rId16" Type="http://schemas.openxmlformats.org/officeDocument/2006/relationships/oleObject" Target="../embeddings/oleObject19.bin"/><Relationship Id="rId1" Type="http://schemas.openxmlformats.org/officeDocument/2006/relationships/vmlDrawing" Target="../drawings/vmlDrawing2.vml"/><Relationship Id="rId6" Type="http://schemas.openxmlformats.org/officeDocument/2006/relationships/oleObject" Target="../embeddings/oleObject14.bin"/><Relationship Id="rId11" Type="http://schemas.openxmlformats.org/officeDocument/2006/relationships/image" Target="../media/image17.wmf"/><Relationship Id="rId5" Type="http://schemas.openxmlformats.org/officeDocument/2006/relationships/image" Target="../media/image14.wmf"/><Relationship Id="rId15" Type="http://schemas.openxmlformats.org/officeDocument/2006/relationships/image" Target="../media/image19.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6.wmf"/><Relationship Id="rId14" Type="http://schemas.openxmlformats.org/officeDocument/2006/relationships/oleObject" Target="../embeddings/oleObject18.bin"/></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24.wmf"/><Relationship Id="rId4" Type="http://schemas.openxmlformats.org/officeDocument/2006/relationships/image" Target="../media/image14.wmf"/><Relationship Id="rId9" Type="http://schemas.openxmlformats.org/officeDocument/2006/relationships/oleObject" Target="../embeddings/oleObject23.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30.wmf"/><Relationship Id="rId18" Type="http://schemas.openxmlformats.org/officeDocument/2006/relationships/oleObject" Target="../embeddings/oleObject32.bin"/><Relationship Id="rId3" Type="http://schemas.openxmlformats.org/officeDocument/2006/relationships/notesSlide" Target="../notesSlides/notesSlide4.xml"/><Relationship Id="rId21" Type="http://schemas.openxmlformats.org/officeDocument/2006/relationships/image" Target="../media/image34.wmf"/><Relationship Id="rId7" Type="http://schemas.openxmlformats.org/officeDocument/2006/relationships/image" Target="../media/image27.wmf"/><Relationship Id="rId12" Type="http://schemas.openxmlformats.org/officeDocument/2006/relationships/oleObject" Target="../embeddings/oleObject29.bin"/><Relationship Id="rId17" Type="http://schemas.openxmlformats.org/officeDocument/2006/relationships/image" Target="../media/image32.wmf"/><Relationship Id="rId2" Type="http://schemas.openxmlformats.org/officeDocument/2006/relationships/slideLayout" Target="../slideLayouts/slideLayout2.xml"/><Relationship Id="rId16" Type="http://schemas.openxmlformats.org/officeDocument/2006/relationships/oleObject" Target="../embeddings/oleObject31.bin"/><Relationship Id="rId20" Type="http://schemas.openxmlformats.org/officeDocument/2006/relationships/oleObject" Target="../embeddings/oleObject33.bin"/><Relationship Id="rId1" Type="http://schemas.openxmlformats.org/officeDocument/2006/relationships/vmlDrawing" Target="../drawings/vmlDrawing4.vml"/><Relationship Id="rId6" Type="http://schemas.openxmlformats.org/officeDocument/2006/relationships/oleObject" Target="../embeddings/oleObject26.bin"/><Relationship Id="rId11" Type="http://schemas.openxmlformats.org/officeDocument/2006/relationships/image" Target="../media/image29.wmf"/><Relationship Id="rId5" Type="http://schemas.openxmlformats.org/officeDocument/2006/relationships/image" Target="../media/image26.wmf"/><Relationship Id="rId15" Type="http://schemas.openxmlformats.org/officeDocument/2006/relationships/image" Target="../media/image31.wmf"/><Relationship Id="rId23" Type="http://schemas.openxmlformats.org/officeDocument/2006/relationships/image" Target="../media/image35.wmf"/><Relationship Id="rId10" Type="http://schemas.openxmlformats.org/officeDocument/2006/relationships/oleObject" Target="../embeddings/oleObject28.bin"/><Relationship Id="rId19" Type="http://schemas.openxmlformats.org/officeDocument/2006/relationships/image" Target="../media/image33.wmf"/><Relationship Id="rId4" Type="http://schemas.openxmlformats.org/officeDocument/2006/relationships/oleObject" Target="../embeddings/oleObject25.bin"/><Relationship Id="rId9" Type="http://schemas.openxmlformats.org/officeDocument/2006/relationships/image" Target="../media/image28.wmf"/><Relationship Id="rId14" Type="http://schemas.openxmlformats.org/officeDocument/2006/relationships/oleObject" Target="../embeddings/oleObject30.bin"/><Relationship Id="rId22" Type="http://schemas.openxmlformats.org/officeDocument/2006/relationships/oleObject" Target="../embeddings/oleObject3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FB2AB7B2-A70E-8F95-5DE7-90FA3F2E0413}"/>
              </a:ext>
            </a:extLst>
          </p:cNvPr>
          <p:cNvSpPr>
            <a:spLocks noGrp="1" noChangeArrowheads="1"/>
          </p:cNvSpPr>
          <p:nvPr>
            <p:ph type="ctrTitle" idx="4294967295"/>
          </p:nvPr>
        </p:nvSpPr>
        <p:spPr>
          <a:xfrm>
            <a:off x="1524000" y="2516544"/>
            <a:ext cx="9144000" cy="914400"/>
          </a:xfrm>
        </p:spPr>
        <p:txBody>
          <a:bodyPr/>
          <a:lstStyle/>
          <a:p>
            <a:pPr eaLnBrk="1" hangingPunct="1"/>
            <a:r>
              <a:rPr lang="en-US" altLang="zh-CN" sz="4800" dirty="0"/>
              <a:t>Ch 08.</a:t>
            </a:r>
            <a:r>
              <a:rPr lang="zh-CN" altLang="en-US" sz="4800" dirty="0"/>
              <a:t> </a:t>
            </a:r>
            <a:r>
              <a:rPr lang="en-US" altLang="zh-CN" sz="3600" dirty="0">
                <a:latin typeface="Comic Sans MS" panose="030F0702030302020204" pitchFamily="66" charset="0"/>
              </a:rPr>
              <a:t>Feature Reduction and Selection</a:t>
            </a:r>
            <a:endParaRPr lang="zh-CN" altLang="en-US" sz="3600" dirty="0">
              <a:latin typeface="Comic Sans MS" panose="030F0702030302020204" pitchFamily="66" charset="0"/>
            </a:endParaRPr>
          </a:p>
        </p:txBody>
      </p:sp>
      <p:sp>
        <p:nvSpPr>
          <p:cNvPr id="32771" name="Subtitle 3">
            <a:extLst>
              <a:ext uri="{FF2B5EF4-FFF2-40B4-BE49-F238E27FC236}">
                <a16:creationId xmlns:a16="http://schemas.microsoft.com/office/drawing/2014/main" id="{723F91B6-B8E5-67BE-16A7-B6EF7BD6555F}"/>
              </a:ext>
            </a:extLst>
          </p:cNvPr>
          <p:cNvSpPr>
            <a:spLocks noGrp="1" noChangeArrowheads="1"/>
          </p:cNvSpPr>
          <p:nvPr>
            <p:ph type="subTitle" idx="4294967295"/>
          </p:nvPr>
        </p:nvSpPr>
        <p:spPr>
          <a:xfrm>
            <a:off x="1524000" y="3429000"/>
            <a:ext cx="9144000" cy="635000"/>
          </a:xfrm>
        </p:spPr>
        <p:txBody>
          <a:bodyPr/>
          <a:lstStyle/>
          <a:p>
            <a:pPr marL="0" indent="0" algn="ctr" eaLnBrk="1" hangingPunct="1">
              <a:buNone/>
            </a:pPr>
            <a:r>
              <a:rPr lang="en-US" altLang="zh-CN" sz="3200" dirty="0"/>
              <a:t>Part 1 Feature Reduction </a:t>
            </a:r>
            <a:endParaRPr lang="zh-CN" altLang="en-US" sz="32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A9CE994-1B8E-498C-A374-BBD99D4305C7}"/>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p:sp>
        <p:nvSpPr>
          <p:cNvPr id="45059" name="Rectangle 3">
            <a:extLst>
              <a:ext uri="{FF2B5EF4-FFF2-40B4-BE49-F238E27FC236}">
                <a16:creationId xmlns:a16="http://schemas.microsoft.com/office/drawing/2014/main" id="{1E84EC20-9141-3790-92DE-F935CDF734F1}"/>
              </a:ext>
            </a:extLst>
          </p:cNvPr>
          <p:cNvSpPr>
            <a:spLocks noGrp="1" noChangeArrowheads="1"/>
          </p:cNvSpPr>
          <p:nvPr>
            <p:ph type="body" sz="half" idx="4294967295"/>
          </p:nvPr>
        </p:nvSpPr>
        <p:spPr>
          <a:xfrm>
            <a:off x="839417" y="1096566"/>
            <a:ext cx="11338544" cy="5140746"/>
          </a:xfrm>
        </p:spPr>
        <p:txBody>
          <a:bodyPr/>
          <a:lstStyle/>
          <a:p>
            <a:pPr>
              <a:buFont typeface="Wingdings" panose="05000000000000000000" pitchFamily="2" charset="2"/>
              <a:buChar char="n"/>
            </a:pPr>
            <a:r>
              <a:rPr lang="en-US" altLang="zh-CN" sz="2400" dirty="0"/>
              <a:t>Extending one-dimensional     into                 -dimensional space</a:t>
            </a:r>
            <a:endParaRPr lang="zh-CN" altLang="en-US" sz="2400" dirty="0"/>
          </a:p>
          <a:p>
            <a:pPr lvl="1">
              <a:buFont typeface="Wingdings" panose="05000000000000000000" pitchFamily="2" charset="2"/>
              <a:buChar char="n"/>
            </a:pPr>
            <a:endParaRPr lang="en-US" altLang="zh-CN" dirty="0"/>
          </a:p>
          <a:p>
            <a:pPr lvl="1">
              <a:buFont typeface="Wingdings" panose="05000000000000000000" pitchFamily="2" charset="2"/>
              <a:buChar char="n"/>
            </a:pPr>
            <a:r>
              <a:rPr lang="en-US" altLang="zh-CN" sz="2000" dirty="0"/>
              <a:t>Represent</a:t>
            </a:r>
            <a:r>
              <a:rPr lang="zh-CN" altLang="en-US" sz="2000" dirty="0"/>
              <a:t>       </a:t>
            </a:r>
            <a:r>
              <a:rPr lang="en-US" altLang="zh-CN" sz="2000" dirty="0"/>
              <a:t>by  </a:t>
            </a:r>
            <a:endParaRPr lang="zh-CN" altLang="en-US" sz="2000" dirty="0"/>
          </a:p>
          <a:p>
            <a:pPr lvl="1">
              <a:buFont typeface="Wingdings" panose="05000000000000000000" pitchFamily="2" charset="2"/>
              <a:buChar char="n"/>
            </a:pPr>
            <a:endParaRPr lang="zh-CN" altLang="en-US" dirty="0"/>
          </a:p>
          <a:p>
            <a:pPr lvl="1">
              <a:buFont typeface="Wingdings" panose="05000000000000000000" pitchFamily="2" charset="2"/>
              <a:buChar char="n"/>
            </a:pPr>
            <a:endParaRPr lang="zh-CN" altLang="en-US" dirty="0"/>
          </a:p>
          <a:p>
            <a:pPr marL="457200" lvl="1" indent="0">
              <a:buNone/>
            </a:pPr>
            <a:endParaRPr lang="zh-CN" altLang="en-US" sz="2800" dirty="0"/>
          </a:p>
          <a:p>
            <a:pPr lvl="1">
              <a:buFont typeface="Wingdings" panose="05000000000000000000" pitchFamily="2" charset="2"/>
              <a:buChar char="n"/>
            </a:pPr>
            <a:r>
              <a:rPr lang="en-US" altLang="zh-CN" sz="2000" dirty="0"/>
              <a:t>Minimize squared error</a:t>
            </a:r>
            <a:endParaRPr lang="zh-CN" altLang="en-US" sz="2000" dirty="0"/>
          </a:p>
        </p:txBody>
      </p:sp>
      <p:graphicFrame>
        <p:nvGraphicFramePr>
          <p:cNvPr id="45065" name="Object 7">
            <a:extLst>
              <a:ext uri="{FF2B5EF4-FFF2-40B4-BE49-F238E27FC236}">
                <a16:creationId xmlns:a16="http://schemas.microsoft.com/office/drawing/2014/main" id="{51D5AEF6-29F6-F275-75CE-1629BFF65A1B}"/>
              </a:ext>
            </a:extLst>
          </p:cNvPr>
          <p:cNvGraphicFramePr>
            <a:graphicFrameLocks noGrp="1" noChangeAspect="1"/>
          </p:cNvGraphicFramePr>
          <p:nvPr>
            <p:ph idx="4294967295"/>
            <p:extLst>
              <p:ext uri="{D42A27DB-BD31-4B8C-83A1-F6EECF244321}">
                <p14:modId xmlns:p14="http://schemas.microsoft.com/office/powerpoint/2010/main" val="2923901636"/>
              </p:ext>
            </p:extLst>
          </p:nvPr>
        </p:nvGraphicFramePr>
        <p:xfrm>
          <a:off x="1627323" y="4806404"/>
          <a:ext cx="4103688" cy="1031875"/>
        </p:xfrm>
        <a:graphic>
          <a:graphicData uri="http://schemas.openxmlformats.org/presentationml/2006/ole">
            <mc:AlternateContent xmlns:mc="http://schemas.openxmlformats.org/markup-compatibility/2006">
              <mc:Choice xmlns:v="urn:schemas-microsoft-com:vml" Requires="v">
                <p:oleObj spid="_x0000_s5536" name="Equation" r:id="rId3" imgW="2019300" imgH="508000" progId="Equation.DSMT4">
                  <p:embed/>
                </p:oleObj>
              </mc:Choice>
              <mc:Fallback>
                <p:oleObj name="Equation" r:id="rId3" imgW="2019300" imgH="508000" progId="Equation.DSMT4">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323" y="4806404"/>
                        <a:ext cx="410368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1" name="Object 5">
            <a:extLst>
              <a:ext uri="{FF2B5EF4-FFF2-40B4-BE49-F238E27FC236}">
                <a16:creationId xmlns:a16="http://schemas.microsoft.com/office/drawing/2014/main" id="{86A4B70B-EDAB-F2B2-76BF-05ED0636A351}"/>
              </a:ext>
            </a:extLst>
          </p:cNvPr>
          <p:cNvGraphicFramePr>
            <a:graphicFrameLocks noChangeAspect="1"/>
          </p:cNvGraphicFramePr>
          <p:nvPr>
            <p:extLst>
              <p:ext uri="{D42A27DB-BD31-4B8C-83A1-F6EECF244321}">
                <p14:modId xmlns:p14="http://schemas.microsoft.com/office/powerpoint/2010/main" val="1322066523"/>
              </p:ext>
            </p:extLst>
          </p:nvPr>
        </p:nvGraphicFramePr>
        <p:xfrm>
          <a:off x="5040751" y="1130226"/>
          <a:ext cx="292100" cy="381000"/>
        </p:xfrm>
        <a:graphic>
          <a:graphicData uri="http://schemas.openxmlformats.org/presentationml/2006/ole">
            <mc:AlternateContent xmlns:mc="http://schemas.openxmlformats.org/markup-compatibility/2006">
              <mc:Choice xmlns:v="urn:schemas-microsoft-com:vml" Requires="v">
                <p:oleObj spid="_x0000_s5537" r:id="rId5" imgW="291973" imgH="380835" progId="Equation.DSMT4">
                  <p:embed/>
                </p:oleObj>
              </mc:Choice>
              <mc:Fallback>
                <p:oleObj r:id="rId5" imgW="291973" imgH="380835"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751" y="1130226"/>
                        <a:ext cx="292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2" name="Object 4">
            <a:extLst>
              <a:ext uri="{FF2B5EF4-FFF2-40B4-BE49-F238E27FC236}">
                <a16:creationId xmlns:a16="http://schemas.microsoft.com/office/drawing/2014/main" id="{735076CD-4642-3ED9-A6DE-84D3A4DA5397}"/>
              </a:ext>
            </a:extLst>
          </p:cNvPr>
          <p:cNvGraphicFramePr>
            <a:graphicFrameLocks noChangeAspect="1"/>
          </p:cNvGraphicFramePr>
          <p:nvPr>
            <p:extLst>
              <p:ext uri="{D42A27DB-BD31-4B8C-83A1-F6EECF244321}">
                <p14:modId xmlns:p14="http://schemas.microsoft.com/office/powerpoint/2010/main" val="2005427035"/>
              </p:ext>
            </p:extLst>
          </p:nvPr>
        </p:nvGraphicFramePr>
        <p:xfrm>
          <a:off x="6063352" y="1155626"/>
          <a:ext cx="1295400" cy="355600"/>
        </p:xfrm>
        <a:graphic>
          <a:graphicData uri="http://schemas.openxmlformats.org/presentationml/2006/ole">
            <mc:AlternateContent xmlns:mc="http://schemas.openxmlformats.org/markup-compatibility/2006">
              <mc:Choice xmlns:v="urn:schemas-microsoft-com:vml" Requires="v">
                <p:oleObj spid="_x0000_s5538" r:id="rId7" imgW="1294838" imgH="355446" progId="Equation.DSMT4">
                  <p:embed/>
                </p:oleObj>
              </mc:Choice>
              <mc:Fallback>
                <p:oleObj r:id="rId7" imgW="1294838" imgH="355446"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3352" y="1155626"/>
                        <a:ext cx="12954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3" name="Object 7">
            <a:extLst>
              <a:ext uri="{FF2B5EF4-FFF2-40B4-BE49-F238E27FC236}">
                <a16:creationId xmlns:a16="http://schemas.microsoft.com/office/drawing/2014/main" id="{2CF85D4A-5374-58CE-89F6-FB9255CE157F}"/>
              </a:ext>
            </a:extLst>
          </p:cNvPr>
          <p:cNvGraphicFramePr>
            <a:graphicFrameLocks noChangeAspect="1"/>
          </p:cNvGraphicFramePr>
          <p:nvPr>
            <p:extLst>
              <p:ext uri="{D42A27DB-BD31-4B8C-83A1-F6EECF244321}">
                <p14:modId xmlns:p14="http://schemas.microsoft.com/office/powerpoint/2010/main" val="3766287925"/>
              </p:ext>
            </p:extLst>
          </p:nvPr>
        </p:nvGraphicFramePr>
        <p:xfrm>
          <a:off x="3679167" y="1511226"/>
          <a:ext cx="1223963" cy="1655763"/>
        </p:xfrm>
        <a:graphic>
          <a:graphicData uri="http://schemas.openxmlformats.org/presentationml/2006/ole">
            <mc:AlternateContent xmlns:mc="http://schemas.openxmlformats.org/markup-compatibility/2006">
              <mc:Choice xmlns:v="urn:schemas-microsoft-com:vml" Requires="v">
                <p:oleObj spid="_x0000_s5539" r:id="rId9" imgW="1333500" imgH="1803400" progId="Equation.DSMT4">
                  <p:embed/>
                </p:oleObj>
              </mc:Choice>
              <mc:Fallback>
                <p:oleObj r:id="rId9" imgW="1333500" imgH="18034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9167" y="1511226"/>
                        <a:ext cx="12239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4" name="Object 8">
            <a:extLst>
              <a:ext uri="{FF2B5EF4-FFF2-40B4-BE49-F238E27FC236}">
                <a16:creationId xmlns:a16="http://schemas.microsoft.com/office/drawing/2014/main" id="{42CA2D50-195E-FF3F-159C-B854BAFDF60A}"/>
              </a:ext>
            </a:extLst>
          </p:cNvPr>
          <p:cNvGraphicFramePr>
            <a:graphicFrameLocks noChangeAspect="1"/>
          </p:cNvGraphicFramePr>
          <p:nvPr>
            <p:extLst>
              <p:ext uri="{D42A27DB-BD31-4B8C-83A1-F6EECF244321}">
                <p14:modId xmlns:p14="http://schemas.microsoft.com/office/powerpoint/2010/main" val="1803128786"/>
              </p:ext>
            </p:extLst>
          </p:nvPr>
        </p:nvGraphicFramePr>
        <p:xfrm>
          <a:off x="2947754" y="2128666"/>
          <a:ext cx="304800" cy="381000"/>
        </p:xfrm>
        <a:graphic>
          <a:graphicData uri="http://schemas.openxmlformats.org/presentationml/2006/ole">
            <mc:AlternateContent xmlns:mc="http://schemas.openxmlformats.org/markup-compatibility/2006">
              <mc:Choice xmlns:v="urn:schemas-microsoft-com:vml" Requires="v">
                <p:oleObj spid="_x0000_s5540" r:id="rId11" imgW="304668" imgH="380835" progId="Equation.DSMT4">
                  <p:embed/>
                </p:oleObj>
              </mc:Choice>
              <mc:Fallback>
                <p:oleObj r:id="rId11" imgW="304668" imgH="380835"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7754" y="2128666"/>
                        <a:ext cx="304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0" name="Object 6">
            <a:extLst>
              <a:ext uri="{FF2B5EF4-FFF2-40B4-BE49-F238E27FC236}">
                <a16:creationId xmlns:a16="http://schemas.microsoft.com/office/drawing/2014/main" id="{CCA4368C-615E-917E-3118-E8D396FC43A0}"/>
              </a:ext>
            </a:extLst>
          </p:cNvPr>
          <p:cNvGraphicFramePr>
            <a:graphicFrameLocks noGrp="1" noChangeAspect="1"/>
          </p:cNvGraphicFramePr>
          <p:nvPr>
            <p:ph idx="1"/>
            <p:extLst>
              <p:ext uri="{D42A27DB-BD31-4B8C-83A1-F6EECF244321}">
                <p14:modId xmlns:p14="http://schemas.microsoft.com/office/powerpoint/2010/main" val="3206461085"/>
              </p:ext>
            </p:extLst>
          </p:nvPr>
        </p:nvGraphicFramePr>
        <p:xfrm>
          <a:off x="1627323" y="3166989"/>
          <a:ext cx="1944687" cy="796925"/>
        </p:xfrm>
        <a:graphic>
          <a:graphicData uri="http://schemas.openxmlformats.org/presentationml/2006/ole">
            <mc:AlternateContent xmlns:mc="http://schemas.openxmlformats.org/markup-compatibility/2006">
              <mc:Choice xmlns:v="urn:schemas-microsoft-com:vml" Requires="v">
                <p:oleObj spid="_x0000_s5541" r:id="rId13" imgW="1054100" imgH="431800" progId="Equation.DSMT4">
                  <p:embed/>
                </p:oleObj>
              </mc:Choice>
              <mc:Fallback>
                <p:oleObj r:id="rId13" imgW="1054100" imgH="431800" progId="Equation.DSMT4">
                  <p:embed/>
                  <p:pic>
                    <p:nvPicPr>
                      <p:cNvPr id="0" name="Object 6"/>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27323" y="3166989"/>
                        <a:ext cx="194468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A790A03-1B08-4669-8675-30FDADD28C18}"/>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mc:AlternateContent xmlns:mc="http://schemas.openxmlformats.org/markup-compatibility/2006" xmlns:a14="http://schemas.microsoft.com/office/drawing/2010/main">
        <mc:Choice Requires="a14">
          <p:sp>
            <p:nvSpPr>
              <p:cNvPr id="46083" name="Rectangle 3">
                <a:extLst>
                  <a:ext uri="{FF2B5EF4-FFF2-40B4-BE49-F238E27FC236}">
                    <a16:creationId xmlns:a16="http://schemas.microsoft.com/office/drawing/2014/main" id="{030203B7-9E9D-24B2-84B6-AC8B44BC067C}"/>
                  </a:ext>
                </a:extLst>
              </p:cNvPr>
              <p:cNvSpPr>
                <a:spLocks noGrp="1" noChangeArrowheads="1"/>
              </p:cNvSpPr>
              <p:nvPr>
                <p:ph type="body" sz="half" idx="4294967295"/>
              </p:nvPr>
            </p:nvSpPr>
            <p:spPr>
              <a:xfrm>
                <a:off x="839416" y="1124744"/>
                <a:ext cx="10369152" cy="5351463"/>
              </a:xfrm>
            </p:spPr>
            <p:txBody>
              <a:bodyPr/>
              <a:lstStyle/>
              <a:p>
                <a:pPr>
                  <a:buFont typeface="Wingdings" panose="05000000000000000000" pitchFamily="2" charset="2"/>
                  <a:buChar char="n"/>
                </a:pPr>
                <a:r>
                  <a:rPr lang="en-US" altLang="zh-CN" sz="2400" dirty="0"/>
                  <a:t>Extending one-dimensional      into               -dimensional space</a:t>
                </a:r>
                <a:endParaRPr lang="zh-CN" altLang="en-US" sz="2400" dirty="0"/>
              </a:p>
              <a:p>
                <a:pPr lvl="1">
                  <a:buFont typeface="Wingdings" panose="05000000000000000000" pitchFamily="2" charset="2"/>
                  <a:buChar char="n"/>
                </a:pPr>
                <a:r>
                  <a:rPr lang="en-US" altLang="zh-CN" sz="1800" b="1" dirty="0">
                    <a:solidFill>
                      <a:srgbClr val="990000"/>
                    </a:solidFill>
                  </a:rPr>
                  <a:t>Conclusion:</a:t>
                </a:r>
                <a:endParaRPr lang="zh-CN" altLang="en-US" sz="1800" b="1" dirty="0">
                  <a:solidFill>
                    <a:srgbClr val="990000"/>
                  </a:solidFill>
                </a:endParaRPr>
              </a:p>
              <a:p>
                <a:pPr lvl="2">
                  <a:buFont typeface="Wingdings" panose="05000000000000000000" pitchFamily="2" charset="2"/>
                  <a:buChar char="n"/>
                </a:pPr>
                <a:r>
                  <a:rPr lang="en-US" altLang="zh-CN" sz="1800" dirty="0"/>
                  <a:t>The vector that minimizes the squared error                  is the eigenvector corresponding to the     largest eigenvalues of the scatter matrix </a:t>
                </a:r>
                <a:r>
                  <a:rPr lang="en-US" altLang="zh-CN" sz="1800" b="1" dirty="0"/>
                  <a:t>S</a:t>
                </a:r>
                <a:r>
                  <a:rPr lang="en-US" altLang="zh-CN" sz="1800" dirty="0"/>
                  <a:t> respectively</a:t>
                </a:r>
              </a:p>
              <a:p>
                <a:pPr lvl="2">
                  <a:buFont typeface="Wingdings" panose="05000000000000000000" pitchFamily="2" charset="2"/>
                  <a:buChar char="n"/>
                </a:pPr>
                <a:r>
                  <a:rPr lang="en-US" altLang="zh-CN" sz="1800" b="1" dirty="0"/>
                  <a:t>S</a:t>
                </a:r>
                <a:r>
                  <a:rPr lang="en-US" altLang="zh-CN" sz="1800" dirty="0"/>
                  <a:t> is a real symmetric matrix, so </a:t>
                </a:r>
                <a14:m>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sSup>
                          <m:sSupPr>
                            <m:ctrlPr>
                              <a:rPr lang="zh-CN" altLang="zh-CN" sz="16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sub>
                    </m:sSub>
                  </m:oMath>
                </a14:m>
                <a:r>
                  <a:rPr lang="en-US" altLang="zh-CN" sz="1800" dirty="0"/>
                  <a:t> are orthogonal to each other</a:t>
                </a:r>
                <a:endParaRPr lang="zh-CN" altLang="en-US" sz="1800" dirty="0"/>
              </a:p>
              <a:p>
                <a:pPr lvl="2">
                  <a:buFont typeface="Wingdings" panose="05000000000000000000" pitchFamily="2" charset="2"/>
                  <a:buChar char="n"/>
                </a:pPr>
                <a14:m>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sSup>
                          <m:sSupPr>
                            <m:ctrlPr>
                              <a:rPr lang="zh-CN" altLang="zh-CN" sz="16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sub>
                    </m:sSub>
                  </m:oMath>
                </a14:m>
                <a:r>
                  <a:rPr lang="en-US" altLang="zh-CN" sz="1800" dirty="0"/>
                  <a:t> can be considered as unit vector bases of a subspace in the feature space</a:t>
                </a:r>
              </a:p>
              <a:p>
                <a:pPr lvl="2">
                  <a:buFont typeface="Wingdings" panose="05000000000000000000" pitchFamily="2" charset="2"/>
                  <a:buChar char="n"/>
                </a:pPr>
                <a:r>
                  <a:rPr lang="en-US" altLang="zh-CN" sz="1800" dirty="0"/>
                  <a:t>      is the coefficient on      that corresponds to the base     , or the projection on the</a:t>
                </a:r>
              </a:p>
              <a:p>
                <a:pPr lvl="2">
                  <a:buFont typeface="Wingdings" panose="05000000000000000000" pitchFamily="2" charset="2"/>
                  <a:buChar char="n"/>
                </a:pPr>
                <a:r>
                  <a:rPr lang="zh-CN" altLang="en-US" sz="1800" dirty="0"/>
                  <a:t>      </a:t>
                </a:r>
                <a:r>
                  <a:rPr lang="en-US" altLang="zh-CN" sz="1800" dirty="0"/>
                  <a:t>is called </a:t>
                </a:r>
                <a:r>
                  <a:rPr lang="en-US" altLang="zh-CN" sz="1800" b="1" dirty="0">
                    <a:solidFill>
                      <a:srgbClr val="990000"/>
                    </a:solidFill>
                  </a:rPr>
                  <a:t>principal component </a:t>
                </a:r>
                <a:r>
                  <a:rPr lang="zh-CN" altLang="en-US" sz="1800" dirty="0"/>
                  <a:t>（</a:t>
                </a:r>
                <a:r>
                  <a:rPr lang="zh-CN" altLang="en-US" sz="1800" b="1" dirty="0">
                    <a:solidFill>
                      <a:srgbClr val="990000"/>
                    </a:solidFill>
                  </a:rPr>
                  <a:t>主成分</a:t>
                </a:r>
                <a:r>
                  <a:rPr lang="zh-CN" altLang="en-US" sz="1800" dirty="0"/>
                  <a:t>）</a:t>
                </a:r>
              </a:p>
              <a:p>
                <a:pPr lvl="2">
                  <a:buFont typeface="Wingdings" panose="05000000000000000000" pitchFamily="2" charset="2"/>
                  <a:buChar char="n"/>
                </a:pPr>
                <a:r>
                  <a:rPr lang="en-US" altLang="zh-CN" sz="1800" dirty="0"/>
                  <a:t>Geometric meaning</a:t>
                </a:r>
              </a:p>
              <a:p>
                <a:pPr marL="914400" lvl="2" indent="0">
                  <a:buNone/>
                </a:pPr>
                <a:r>
                  <a:rPr lang="en-US" altLang="zh-CN" sz="1800" dirty="0">
                    <a:effectLst/>
                    <a:ea typeface="Cambria Math" panose="02040503050406030204" pitchFamily="18" charset="0"/>
                  </a:rPr>
                  <a:t>  </a:t>
                </a:r>
                <a14:m>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sSup>
                          <m:sSupPr>
                            <m:ctrlPr>
                              <a:rPr lang="zh-CN" altLang="zh-CN" sz="16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sub>
                    </m:sSub>
                  </m:oMath>
                </a14:m>
                <a:r>
                  <a:rPr lang="en-US" altLang="zh-CN" sz="1800" dirty="0"/>
                  <a:t> are straight lines along </a:t>
                </a:r>
                <a:r>
                  <a:rPr lang="en-US" altLang="zh-CN" sz="1800" dirty="0">
                    <a:solidFill>
                      <a:srgbClr val="C00000"/>
                    </a:solidFill>
                  </a:rPr>
                  <a:t>the direction of maximum variance </a:t>
                </a:r>
                <a:r>
                  <a:rPr lang="en-US" altLang="zh-CN" sz="1800" dirty="0"/>
                  <a:t>of the data cloud</a:t>
                </a:r>
                <a:endParaRPr lang="zh-CN" altLang="en-US" sz="1800" dirty="0"/>
              </a:p>
              <a:p>
                <a:pPr lvl="1">
                  <a:lnSpc>
                    <a:spcPct val="150000"/>
                  </a:lnSpc>
                  <a:buFont typeface="Wingdings" panose="05000000000000000000" pitchFamily="2" charset="2"/>
                  <a:buChar char="n"/>
                </a:pPr>
                <a:r>
                  <a:rPr lang="en-US" altLang="zh-CN" sz="1800" dirty="0"/>
                  <a:t>Using PCA, the d-dimensional data can be </a:t>
                </a:r>
                <a:r>
                  <a:rPr lang="en-US" altLang="zh-CN" sz="1800" dirty="0">
                    <a:solidFill>
                      <a:srgbClr val="C00000"/>
                    </a:solidFill>
                  </a:rPr>
                  <a:t>reduced</a:t>
                </a:r>
                <a:r>
                  <a:rPr lang="en-US" altLang="zh-CN" sz="1800" b="1" dirty="0">
                    <a:solidFill>
                      <a:srgbClr val="C00000"/>
                    </a:solidFill>
                  </a:rPr>
                  <a:t> </a:t>
                </a:r>
                <a:r>
                  <a:rPr lang="en-US" altLang="zh-CN" sz="1800" dirty="0"/>
                  <a:t>to                      dimensions, while minimizing the squared error between the downscaled data and the source data</a:t>
                </a:r>
                <a:endParaRPr lang="zh-CN" altLang="en-US" sz="1800" dirty="0"/>
              </a:p>
            </p:txBody>
          </p:sp>
        </mc:Choice>
        <mc:Fallback xmlns="">
          <p:sp>
            <p:nvSpPr>
              <p:cNvPr id="46083" name="Rectangle 3">
                <a:extLst>
                  <a:ext uri="{FF2B5EF4-FFF2-40B4-BE49-F238E27FC236}">
                    <a16:creationId xmlns:a16="http://schemas.microsoft.com/office/drawing/2014/main" id="{030203B7-9E9D-24B2-84B6-AC8B44BC067C}"/>
                  </a:ext>
                </a:extLst>
              </p:cNvPr>
              <p:cNvSpPr>
                <a:spLocks noGrp="1" noRot="1" noChangeAspect="1" noMove="1" noResize="1" noEditPoints="1" noAdjustHandles="1" noChangeArrowheads="1" noChangeShapeType="1" noTextEdit="1"/>
              </p:cNvSpPr>
              <p:nvPr>
                <p:ph type="body" sz="half" idx="4294967295"/>
              </p:nvPr>
            </p:nvSpPr>
            <p:spPr>
              <a:xfrm>
                <a:off x="839416" y="1124744"/>
                <a:ext cx="10369152" cy="5351463"/>
              </a:xfrm>
              <a:blipFill>
                <a:blip r:embed="rId4"/>
                <a:stretch>
                  <a:fillRect l="-823" t="-798"/>
                </a:stretch>
              </a:blipFill>
            </p:spPr>
            <p:txBody>
              <a:bodyPr/>
              <a:lstStyle/>
              <a:p>
                <a:r>
                  <a:rPr lang="zh-CN" altLang="en-US">
                    <a:noFill/>
                  </a:rPr>
                  <a:t> </a:t>
                </a:r>
              </a:p>
            </p:txBody>
          </p:sp>
        </mc:Fallback>
      </mc:AlternateContent>
      <p:graphicFrame>
        <p:nvGraphicFramePr>
          <p:cNvPr id="46084" name="Object 4">
            <a:extLst>
              <a:ext uri="{FF2B5EF4-FFF2-40B4-BE49-F238E27FC236}">
                <a16:creationId xmlns:a16="http://schemas.microsoft.com/office/drawing/2014/main" id="{550DBE28-E195-3775-E69E-A3149F8CA0EE}"/>
              </a:ext>
            </a:extLst>
          </p:cNvPr>
          <p:cNvGraphicFramePr>
            <a:graphicFrameLocks noChangeAspect="1"/>
          </p:cNvGraphicFramePr>
          <p:nvPr>
            <p:extLst>
              <p:ext uri="{D42A27DB-BD31-4B8C-83A1-F6EECF244321}">
                <p14:modId xmlns:p14="http://schemas.microsoft.com/office/powerpoint/2010/main" val="3220868443"/>
              </p:ext>
            </p:extLst>
          </p:nvPr>
        </p:nvGraphicFramePr>
        <p:xfrm>
          <a:off x="5087888" y="1160300"/>
          <a:ext cx="292100" cy="381000"/>
        </p:xfrm>
        <a:graphic>
          <a:graphicData uri="http://schemas.openxmlformats.org/presentationml/2006/ole">
            <mc:AlternateContent xmlns:mc="http://schemas.openxmlformats.org/markup-compatibility/2006">
              <mc:Choice xmlns:v="urn:schemas-microsoft-com:vml" Requires="v">
                <p:oleObj spid="_x0000_s6846" name="Equation" r:id="rId5" imgW="291973" imgH="380835" progId="Equation.DSMT4">
                  <p:embed/>
                </p:oleObj>
              </mc:Choice>
              <mc:Fallback>
                <p:oleObj name="Equation" r:id="rId5" imgW="291973" imgH="380835"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888" y="1160300"/>
                        <a:ext cx="292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85" name="Object 5">
            <a:extLst>
              <a:ext uri="{FF2B5EF4-FFF2-40B4-BE49-F238E27FC236}">
                <a16:creationId xmlns:a16="http://schemas.microsoft.com/office/drawing/2014/main" id="{57D071A8-433B-39B9-4536-9D403F19CD55}"/>
              </a:ext>
            </a:extLst>
          </p:cNvPr>
          <p:cNvGraphicFramePr>
            <a:graphicFrameLocks noChangeAspect="1"/>
          </p:cNvGraphicFramePr>
          <p:nvPr>
            <p:extLst>
              <p:ext uri="{D42A27DB-BD31-4B8C-83A1-F6EECF244321}">
                <p14:modId xmlns:p14="http://schemas.microsoft.com/office/powerpoint/2010/main" val="2682404978"/>
              </p:ext>
            </p:extLst>
          </p:nvPr>
        </p:nvGraphicFramePr>
        <p:xfrm>
          <a:off x="6070142" y="1225978"/>
          <a:ext cx="1152525" cy="315912"/>
        </p:xfrm>
        <a:graphic>
          <a:graphicData uri="http://schemas.openxmlformats.org/presentationml/2006/ole">
            <mc:AlternateContent xmlns:mc="http://schemas.openxmlformats.org/markup-compatibility/2006">
              <mc:Choice xmlns:v="urn:schemas-microsoft-com:vml" Requires="v">
                <p:oleObj spid="_x0000_s6847" r:id="rId7" imgW="1294838" imgH="355446" progId="Equation.DSMT4">
                  <p:embed/>
                </p:oleObj>
              </mc:Choice>
              <mc:Fallback>
                <p:oleObj r:id="rId7" imgW="1294838" imgH="355446"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0142" y="1225978"/>
                        <a:ext cx="11525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87" name="Object 7">
            <a:extLst>
              <a:ext uri="{FF2B5EF4-FFF2-40B4-BE49-F238E27FC236}">
                <a16:creationId xmlns:a16="http://schemas.microsoft.com/office/drawing/2014/main" id="{67D6C231-4D02-5CA3-3806-636610C5AAEB}"/>
              </a:ext>
            </a:extLst>
          </p:cNvPr>
          <p:cNvGraphicFramePr>
            <a:graphicFrameLocks noChangeAspect="1"/>
          </p:cNvGraphicFramePr>
          <p:nvPr>
            <p:extLst>
              <p:ext uri="{D42A27DB-BD31-4B8C-83A1-F6EECF244321}">
                <p14:modId xmlns:p14="http://schemas.microsoft.com/office/powerpoint/2010/main" val="3391338215"/>
              </p:ext>
            </p:extLst>
          </p:nvPr>
        </p:nvGraphicFramePr>
        <p:xfrm>
          <a:off x="2688124" y="2339004"/>
          <a:ext cx="241300" cy="241300"/>
        </p:xfrm>
        <a:graphic>
          <a:graphicData uri="http://schemas.openxmlformats.org/presentationml/2006/ole">
            <mc:AlternateContent xmlns:mc="http://schemas.openxmlformats.org/markup-compatibility/2006">
              <mc:Choice xmlns:v="urn:schemas-microsoft-com:vml" Requires="v">
                <p:oleObj spid="_x0000_s6848" r:id="rId9" imgW="291973" imgH="291973" progId="Equation.DSMT4">
                  <p:embed/>
                </p:oleObj>
              </mc:Choice>
              <mc:Fallback>
                <p:oleObj r:id="rId9" imgW="291973" imgH="291973"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8124" y="2339004"/>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0" name="Object 10">
            <a:extLst>
              <a:ext uri="{FF2B5EF4-FFF2-40B4-BE49-F238E27FC236}">
                <a16:creationId xmlns:a16="http://schemas.microsoft.com/office/drawing/2014/main" id="{8EE96D2E-2E82-44D3-071C-F194F2B86214}"/>
              </a:ext>
            </a:extLst>
          </p:cNvPr>
          <p:cNvGraphicFramePr>
            <a:graphicFrameLocks noChangeAspect="1"/>
          </p:cNvGraphicFramePr>
          <p:nvPr>
            <p:extLst>
              <p:ext uri="{D42A27DB-BD31-4B8C-83A1-F6EECF244321}">
                <p14:modId xmlns:p14="http://schemas.microsoft.com/office/powerpoint/2010/main" val="2030705444"/>
              </p:ext>
            </p:extLst>
          </p:nvPr>
        </p:nvGraphicFramePr>
        <p:xfrm>
          <a:off x="2118085" y="3410845"/>
          <a:ext cx="312738" cy="360363"/>
        </p:xfrm>
        <a:graphic>
          <a:graphicData uri="http://schemas.openxmlformats.org/presentationml/2006/ole">
            <mc:AlternateContent xmlns:mc="http://schemas.openxmlformats.org/markup-compatibility/2006">
              <mc:Choice xmlns:v="urn:schemas-microsoft-com:vml" Requires="v">
                <p:oleObj spid="_x0000_s6849" r:id="rId11" imgW="330057" imgH="380835" progId="Equation.DSMT4">
                  <p:embed/>
                </p:oleObj>
              </mc:Choice>
              <mc:Fallback>
                <p:oleObj r:id="rId11" imgW="330057" imgH="380835"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8085" y="3410845"/>
                        <a:ext cx="312738" cy="360363"/>
                      </a:xfrm>
                      <a:prstGeom prst="rect">
                        <a:avLst/>
                      </a:prstGeom>
                      <a:noFill/>
                      <a:ln>
                        <a:noFill/>
                      </a:ln>
                      <a:extLst/>
                    </p:spPr>
                  </p:pic>
                </p:oleObj>
              </mc:Fallback>
            </mc:AlternateContent>
          </a:graphicData>
        </a:graphic>
      </p:graphicFrame>
      <p:graphicFrame>
        <p:nvGraphicFramePr>
          <p:cNvPr id="46091" name="Object 11">
            <a:extLst>
              <a:ext uri="{FF2B5EF4-FFF2-40B4-BE49-F238E27FC236}">
                <a16:creationId xmlns:a16="http://schemas.microsoft.com/office/drawing/2014/main" id="{0989D5C3-F040-F320-C372-0FDDFBE4AE19}"/>
              </a:ext>
            </a:extLst>
          </p:cNvPr>
          <p:cNvGraphicFramePr>
            <a:graphicFrameLocks noChangeAspect="1"/>
          </p:cNvGraphicFramePr>
          <p:nvPr>
            <p:extLst>
              <p:ext uri="{D42A27DB-BD31-4B8C-83A1-F6EECF244321}">
                <p14:modId xmlns:p14="http://schemas.microsoft.com/office/powerpoint/2010/main" val="1155254821"/>
              </p:ext>
            </p:extLst>
          </p:nvPr>
        </p:nvGraphicFramePr>
        <p:xfrm>
          <a:off x="4445026" y="3420904"/>
          <a:ext cx="288925" cy="360362"/>
        </p:xfrm>
        <a:graphic>
          <a:graphicData uri="http://schemas.openxmlformats.org/presentationml/2006/ole">
            <mc:AlternateContent xmlns:mc="http://schemas.openxmlformats.org/markup-compatibility/2006">
              <mc:Choice xmlns:v="urn:schemas-microsoft-com:vml" Requires="v">
                <p:oleObj spid="_x0000_s6850" r:id="rId13" imgW="304668" imgH="380835" progId="Equation.DSMT4">
                  <p:embed/>
                </p:oleObj>
              </mc:Choice>
              <mc:Fallback>
                <p:oleObj r:id="rId13" imgW="304668" imgH="380835"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5026" y="3420904"/>
                        <a:ext cx="2889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2" name="Object 12">
            <a:extLst>
              <a:ext uri="{FF2B5EF4-FFF2-40B4-BE49-F238E27FC236}">
                <a16:creationId xmlns:a16="http://schemas.microsoft.com/office/drawing/2014/main" id="{C1C0FD45-9CF7-75A3-B538-5AAF48AA90B8}"/>
              </a:ext>
            </a:extLst>
          </p:cNvPr>
          <p:cNvGraphicFramePr>
            <a:graphicFrameLocks noChangeAspect="1"/>
          </p:cNvGraphicFramePr>
          <p:nvPr>
            <p:extLst>
              <p:ext uri="{D42A27DB-BD31-4B8C-83A1-F6EECF244321}">
                <p14:modId xmlns:p14="http://schemas.microsoft.com/office/powerpoint/2010/main" val="2753566171"/>
              </p:ext>
            </p:extLst>
          </p:nvPr>
        </p:nvGraphicFramePr>
        <p:xfrm>
          <a:off x="10560496" y="3433952"/>
          <a:ext cx="215900" cy="360363"/>
        </p:xfrm>
        <a:graphic>
          <a:graphicData uri="http://schemas.openxmlformats.org/presentationml/2006/ole">
            <mc:AlternateContent xmlns:mc="http://schemas.openxmlformats.org/markup-compatibility/2006">
              <mc:Choice xmlns:v="urn:schemas-microsoft-com:vml" Requires="v">
                <p:oleObj spid="_x0000_s6851" name="Equation" r:id="rId15" imgW="228600" imgH="381000" progId="Equation.DSMT4">
                  <p:embed/>
                </p:oleObj>
              </mc:Choice>
              <mc:Fallback>
                <p:oleObj name="Equation" r:id="rId15" imgW="228600" imgH="381000" progId="Equation.DSMT4">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60496" y="3433952"/>
                        <a:ext cx="2159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3" name="Object 13">
            <a:extLst>
              <a:ext uri="{FF2B5EF4-FFF2-40B4-BE49-F238E27FC236}">
                <a16:creationId xmlns:a16="http://schemas.microsoft.com/office/drawing/2014/main" id="{F24EFDD3-C5A8-A992-3217-9B6F832DD506}"/>
              </a:ext>
            </a:extLst>
          </p:cNvPr>
          <p:cNvGraphicFramePr>
            <a:graphicFrameLocks noChangeAspect="1"/>
          </p:cNvGraphicFramePr>
          <p:nvPr>
            <p:extLst>
              <p:ext uri="{D42A27DB-BD31-4B8C-83A1-F6EECF244321}">
                <p14:modId xmlns:p14="http://schemas.microsoft.com/office/powerpoint/2010/main" val="1335234382"/>
              </p:ext>
            </p:extLst>
          </p:nvPr>
        </p:nvGraphicFramePr>
        <p:xfrm>
          <a:off x="7746975" y="3433953"/>
          <a:ext cx="217488" cy="360362"/>
        </p:xfrm>
        <a:graphic>
          <a:graphicData uri="http://schemas.openxmlformats.org/presentationml/2006/ole">
            <mc:AlternateContent xmlns:mc="http://schemas.openxmlformats.org/markup-compatibility/2006">
              <mc:Choice xmlns:v="urn:schemas-microsoft-com:vml" Requires="v">
                <p:oleObj spid="_x0000_s6852" r:id="rId17" imgW="228600" imgH="381000" progId="Equation.DSMT4">
                  <p:embed/>
                </p:oleObj>
              </mc:Choice>
              <mc:Fallback>
                <p:oleObj r:id="rId17" imgW="228600" imgH="381000" progId="Equation.DSMT4">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46975" y="3433953"/>
                        <a:ext cx="2174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4" name="Object 14">
            <a:extLst>
              <a:ext uri="{FF2B5EF4-FFF2-40B4-BE49-F238E27FC236}">
                <a16:creationId xmlns:a16="http://schemas.microsoft.com/office/drawing/2014/main" id="{E77E08F9-477C-8137-9D70-201C5A9F2F07}"/>
              </a:ext>
            </a:extLst>
          </p:cNvPr>
          <p:cNvGraphicFramePr>
            <a:graphicFrameLocks noChangeAspect="1"/>
          </p:cNvGraphicFramePr>
          <p:nvPr>
            <p:extLst>
              <p:ext uri="{D42A27DB-BD31-4B8C-83A1-F6EECF244321}">
                <p14:modId xmlns:p14="http://schemas.microsoft.com/office/powerpoint/2010/main" val="2027002628"/>
              </p:ext>
            </p:extLst>
          </p:nvPr>
        </p:nvGraphicFramePr>
        <p:xfrm>
          <a:off x="2118085" y="3805982"/>
          <a:ext cx="312738" cy="360362"/>
        </p:xfrm>
        <a:graphic>
          <a:graphicData uri="http://schemas.openxmlformats.org/presentationml/2006/ole">
            <mc:AlternateContent xmlns:mc="http://schemas.openxmlformats.org/markup-compatibility/2006">
              <mc:Choice xmlns:v="urn:schemas-microsoft-com:vml" Requires="v">
                <p:oleObj spid="_x0000_s6853" r:id="rId19" imgW="330057" imgH="380835" progId="Equation.DSMT4">
                  <p:embed/>
                </p:oleObj>
              </mc:Choice>
              <mc:Fallback>
                <p:oleObj r:id="rId19" imgW="330057" imgH="380835" progId="Equation.DSMT4">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18085" y="3805982"/>
                        <a:ext cx="3127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6" name="Object 16">
            <a:extLst>
              <a:ext uri="{FF2B5EF4-FFF2-40B4-BE49-F238E27FC236}">
                <a16:creationId xmlns:a16="http://schemas.microsoft.com/office/drawing/2014/main" id="{9B35605D-E8E1-8820-4E5C-99BB362A8F92}"/>
              </a:ext>
            </a:extLst>
          </p:cNvPr>
          <p:cNvGraphicFramePr>
            <a:graphicFrameLocks noChangeAspect="1"/>
          </p:cNvGraphicFramePr>
          <p:nvPr>
            <p:extLst>
              <p:ext uri="{D42A27DB-BD31-4B8C-83A1-F6EECF244321}">
                <p14:modId xmlns:p14="http://schemas.microsoft.com/office/powerpoint/2010/main" val="1299346924"/>
              </p:ext>
            </p:extLst>
          </p:nvPr>
        </p:nvGraphicFramePr>
        <p:xfrm>
          <a:off x="7249318" y="5082848"/>
          <a:ext cx="1150938" cy="315912"/>
        </p:xfrm>
        <a:graphic>
          <a:graphicData uri="http://schemas.openxmlformats.org/presentationml/2006/ole">
            <mc:AlternateContent xmlns:mc="http://schemas.openxmlformats.org/markup-compatibility/2006">
              <mc:Choice xmlns:v="urn:schemas-microsoft-com:vml" Requires="v">
                <p:oleObj spid="_x0000_s6854" r:id="rId21" imgW="1294838" imgH="355446" progId="Equation.DSMT4">
                  <p:embed/>
                </p:oleObj>
              </mc:Choice>
              <mc:Fallback>
                <p:oleObj r:id="rId21" imgW="1294838" imgH="355446" progId="Equation.DSMT4">
                  <p:embed/>
                  <p:pic>
                    <p:nvPicPr>
                      <p:cNvPr id="0" name="Object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49318" y="5082848"/>
                        <a:ext cx="115093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88" name="Object 8">
            <a:extLst>
              <a:ext uri="{FF2B5EF4-FFF2-40B4-BE49-F238E27FC236}">
                <a16:creationId xmlns:a16="http://schemas.microsoft.com/office/drawing/2014/main" id="{D7F8683A-FA8A-2DFD-4D9A-931F888FC59A}"/>
              </a:ext>
            </a:extLst>
          </p:cNvPr>
          <p:cNvGraphicFramePr>
            <a:graphicFrameLocks noGrp="1" noChangeAspect="1"/>
          </p:cNvGraphicFramePr>
          <p:nvPr>
            <p:ph idx="1"/>
            <p:extLst>
              <p:ext uri="{D42A27DB-BD31-4B8C-83A1-F6EECF244321}">
                <p14:modId xmlns:p14="http://schemas.microsoft.com/office/powerpoint/2010/main" val="3100139362"/>
              </p:ext>
            </p:extLst>
          </p:nvPr>
        </p:nvGraphicFramePr>
        <p:xfrm>
          <a:off x="6562884" y="2036246"/>
          <a:ext cx="981075" cy="285750"/>
        </p:xfrm>
        <a:graphic>
          <a:graphicData uri="http://schemas.openxmlformats.org/presentationml/2006/ole">
            <mc:AlternateContent xmlns:mc="http://schemas.openxmlformats.org/markup-compatibility/2006">
              <mc:Choice xmlns:v="urn:schemas-microsoft-com:vml" Requires="v">
                <p:oleObj spid="_x0000_s6855" r:id="rId23" imgW="1308100" imgH="381000" progId="Equation.DSMT4">
                  <p:embed/>
                </p:oleObj>
              </mc:Choice>
              <mc:Fallback>
                <p:oleObj r:id="rId23" imgW="1308100" imgH="381000" progId="Equation.DSMT4">
                  <p:embed/>
                  <p:pic>
                    <p:nvPicPr>
                      <p:cNvPr id="0" name="Object 8"/>
                      <p:cNvPicPr>
                        <a:picLocks noGrp="1"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62884" y="2036246"/>
                        <a:ext cx="9810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FA966DC-F80F-4509-A456-B82E7524FD96}"/>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p:sp>
        <p:nvSpPr>
          <p:cNvPr id="33795" name="Rectangle 3">
            <a:extLst>
              <a:ext uri="{FF2B5EF4-FFF2-40B4-BE49-F238E27FC236}">
                <a16:creationId xmlns:a16="http://schemas.microsoft.com/office/drawing/2014/main" id="{CDE2DEA8-D4DE-4C70-960D-676964A72C2F}"/>
              </a:ext>
            </a:extLst>
          </p:cNvPr>
          <p:cNvSpPr>
            <a:spLocks noGrp="1" noChangeArrowheads="1"/>
          </p:cNvSpPr>
          <p:nvPr>
            <p:ph idx="1"/>
          </p:nvPr>
        </p:nvSpPr>
        <p:spPr>
          <a:xfrm>
            <a:off x="839417" y="1123361"/>
            <a:ext cx="10801200" cy="5351462"/>
          </a:xfrm>
        </p:spPr>
        <p:txBody>
          <a:bodyPr/>
          <a:lstStyle/>
          <a:p>
            <a:pPr>
              <a:buFont typeface="Wingdings" panose="05000000000000000000" pitchFamily="2" charset="2"/>
              <a:buChar char="n"/>
              <a:defRPr/>
            </a:pPr>
            <a:r>
              <a:rPr lang="en-US" altLang="zh-CN" sz="2400" dirty="0"/>
              <a:t>Principal component analysis steps (d-dimensions is reduced</a:t>
            </a:r>
            <a:r>
              <a:rPr lang="en-US" altLang="zh-CN" sz="2400" b="1" dirty="0">
                <a:solidFill>
                  <a:srgbClr val="C00000"/>
                </a:solidFill>
              </a:rPr>
              <a:t> </a:t>
            </a:r>
            <a:r>
              <a:rPr lang="en-US" altLang="zh-CN" sz="2400" dirty="0"/>
              <a:t>to               -dimensions)</a:t>
            </a:r>
            <a:endParaRPr lang="zh-CN" altLang="en-US" sz="2400" dirty="0"/>
          </a:p>
          <a:p>
            <a:pPr marL="802005" lvl="1" indent="-351155">
              <a:buFontTx/>
              <a:buAutoNum type="arabicPeriod"/>
              <a:defRPr/>
            </a:pPr>
            <a:r>
              <a:rPr lang="en-US" altLang="zh-CN" sz="2000" dirty="0">
                <a:cs typeface="+mn-ea"/>
              </a:rPr>
              <a:t>Calculate the scatter matrix </a:t>
            </a:r>
            <a:r>
              <a:rPr lang="en-US" altLang="zh-CN" sz="2000" b="1" dirty="0">
                <a:cs typeface="+mn-ea"/>
              </a:rPr>
              <a:t>S</a:t>
            </a:r>
          </a:p>
          <a:p>
            <a:pPr marL="802005" lvl="1" indent="-351155">
              <a:buFontTx/>
              <a:buAutoNum type="arabicPeriod"/>
              <a:defRPr/>
            </a:pPr>
            <a:endParaRPr lang="zh-CN" altLang="en-US" sz="2000" dirty="0">
              <a:cs typeface="+mn-ea"/>
            </a:endParaRPr>
          </a:p>
          <a:p>
            <a:pPr marL="802005" lvl="1" indent="-351155">
              <a:buFontTx/>
              <a:buAutoNum type="arabicPeriod"/>
              <a:defRPr/>
            </a:pPr>
            <a:r>
              <a:rPr lang="en-US" altLang="zh-CN" sz="2000" dirty="0">
                <a:cs typeface="+mn-ea"/>
              </a:rPr>
              <a:t>Calculate the eigenvalue of </a:t>
            </a:r>
            <a:r>
              <a:rPr lang="en-US" altLang="zh-CN" sz="2000" b="1" dirty="0">
                <a:cs typeface="+mn-ea"/>
              </a:rPr>
              <a:t>S</a:t>
            </a:r>
            <a:r>
              <a:rPr lang="en-US" altLang="zh-CN" sz="2000" dirty="0">
                <a:cs typeface="+mn-ea"/>
              </a:rPr>
              <a:t> and the eigenvector</a:t>
            </a:r>
            <a:endParaRPr lang="zh-CN" altLang="en-US" sz="2000" dirty="0">
              <a:cs typeface="+mn-ea"/>
            </a:endParaRPr>
          </a:p>
          <a:p>
            <a:pPr marL="802005" lvl="1" indent="-351155">
              <a:buFontTx/>
              <a:buAutoNum type="arabicPeriod"/>
              <a:defRPr/>
            </a:pPr>
            <a:endParaRPr lang="zh-CN" altLang="en-US" sz="2000" dirty="0">
              <a:cs typeface="+mn-ea"/>
            </a:endParaRPr>
          </a:p>
          <a:p>
            <a:pPr marL="802005" lvl="1" indent="-351155">
              <a:buFontTx/>
              <a:buAutoNum type="arabicPeriod"/>
              <a:defRPr/>
            </a:pPr>
            <a:r>
              <a:rPr lang="en-US" altLang="zh-CN" sz="2000" dirty="0">
                <a:cs typeface="+mn-ea"/>
              </a:rPr>
              <a:t>Sort the eigenvectors by their corresponding eigenvalues from the maximum to the minimum</a:t>
            </a:r>
            <a:endParaRPr lang="zh-CN" altLang="en-US" sz="2000" dirty="0">
              <a:cs typeface="+mn-ea"/>
            </a:endParaRPr>
          </a:p>
          <a:p>
            <a:pPr marL="802005" lvl="1" indent="-351155">
              <a:buFontTx/>
              <a:buAutoNum type="arabicPeriod"/>
              <a:defRPr/>
            </a:pPr>
            <a:r>
              <a:rPr lang="en-US" altLang="zh-CN" sz="2000" dirty="0">
                <a:cs typeface="+mn-ea"/>
              </a:rPr>
              <a:t>The maximum </a:t>
            </a:r>
            <a:r>
              <a:rPr lang="en-US" altLang="zh-CN" sz="2000" i="1" dirty="0">
                <a:latin typeface="Times New Roman" panose="02020603050405020304" pitchFamily="18" charset="0"/>
                <a:cs typeface="Times New Roman" panose="02020603050405020304" pitchFamily="18" charset="0"/>
              </a:rPr>
              <a:t>d </a:t>
            </a:r>
            <a:r>
              <a:rPr lang="en-US" altLang="zh-CN" sz="2000" dirty="0">
                <a:latin typeface="Times New Roman" panose="02020603050405020304" pitchFamily="18" charset="0"/>
                <a:cs typeface="Times New Roman" panose="02020603050405020304" pitchFamily="18" charset="0"/>
              </a:rPr>
              <a:t>' </a:t>
            </a:r>
            <a:r>
              <a:rPr lang="en-US" altLang="zh-CN" sz="2000" dirty="0">
                <a:cs typeface="+mn-ea"/>
              </a:rPr>
              <a:t>eigenvectors are selected as projection vectors                    </a:t>
            </a:r>
          </a:p>
          <a:p>
            <a:pPr marL="450850" lvl="1" indent="0">
              <a:buNone/>
              <a:defRPr/>
            </a:pPr>
            <a:r>
              <a:rPr lang="en-US" altLang="zh-CN" sz="2000" dirty="0">
                <a:cs typeface="+mn-ea"/>
              </a:rPr>
              <a:t>                        , to form projection            matrix </a:t>
            </a:r>
            <a:r>
              <a:rPr lang="en-US" altLang="zh-CN" sz="2000" b="1" dirty="0">
                <a:cs typeface="+mn-ea"/>
              </a:rPr>
              <a:t>W</a:t>
            </a:r>
            <a:r>
              <a:rPr lang="en-US" altLang="zh-CN" sz="2000" dirty="0">
                <a:cs typeface="+mn-ea"/>
              </a:rPr>
              <a:t>, in which the </a:t>
            </a:r>
            <a:r>
              <a:rPr lang="en-US" altLang="zh-CN" sz="2000" i="1" dirty="0" err="1">
                <a:latin typeface="Times New Roman" panose="02020603050405020304" pitchFamily="18" charset="0"/>
                <a:cs typeface="Times New Roman" panose="02020603050405020304" pitchFamily="18" charset="0"/>
              </a:rPr>
              <a:t>i</a:t>
            </a:r>
            <a:r>
              <a:rPr lang="en-US" altLang="zh-CN" sz="2000" dirty="0" err="1">
                <a:cs typeface="+mn-ea"/>
              </a:rPr>
              <a:t>-th</a:t>
            </a:r>
            <a:r>
              <a:rPr lang="en-US" altLang="zh-CN" sz="2000" dirty="0">
                <a:cs typeface="+mn-ea"/>
              </a:rPr>
              <a:t> column is </a:t>
            </a:r>
          </a:p>
          <a:p>
            <a:pPr marL="908050" lvl="1" indent="-457200">
              <a:buFont typeface="+mj-lt"/>
              <a:buAutoNum type="arabicPeriod" startAt="5"/>
              <a:defRPr/>
            </a:pPr>
            <a:r>
              <a:rPr lang="en-US" altLang="zh-CN" sz="2000" dirty="0">
                <a:cs typeface="+mn-ea"/>
              </a:rPr>
              <a:t>For an arbitrary </a:t>
            </a:r>
            <a:r>
              <a:rPr lang="en-US" altLang="zh-CN" sz="2000" i="1" dirty="0">
                <a:latin typeface="Times New Roman" panose="02020603050405020304" pitchFamily="18" charset="0"/>
                <a:cs typeface="Times New Roman" panose="02020603050405020304" pitchFamily="18" charset="0"/>
              </a:rPr>
              <a:t>d</a:t>
            </a:r>
            <a:r>
              <a:rPr lang="en-US" altLang="zh-CN" sz="2000" dirty="0">
                <a:cs typeface="+mn-ea"/>
              </a:rPr>
              <a:t>-dimensional sample </a:t>
            </a:r>
            <a:r>
              <a:rPr lang="en-US" altLang="zh-CN" sz="2000" b="1" dirty="0">
                <a:cs typeface="+mn-ea"/>
              </a:rPr>
              <a:t>x</a:t>
            </a:r>
            <a:r>
              <a:rPr lang="en-US" altLang="zh-CN" sz="2000" dirty="0">
                <a:cs typeface="+mn-ea"/>
              </a:rPr>
              <a:t>, its </a:t>
            </a:r>
            <a:r>
              <a:rPr lang="en-US" altLang="zh-CN" sz="2000" i="1" dirty="0">
                <a:latin typeface="Times New Roman" panose="02020603050405020304" pitchFamily="18" charset="0"/>
                <a:cs typeface="Times New Roman" panose="02020603050405020304" pitchFamily="18" charset="0"/>
                <a:sym typeface="+mn-ea"/>
              </a:rPr>
              <a:t>d </a:t>
            </a:r>
            <a:r>
              <a:rPr lang="en-US" altLang="zh-CN" sz="2000" dirty="0">
                <a:latin typeface="Times New Roman" panose="02020603050405020304" pitchFamily="18" charset="0"/>
                <a:cs typeface="Times New Roman" panose="02020603050405020304" pitchFamily="18" charset="0"/>
                <a:sym typeface="+mn-ea"/>
              </a:rPr>
              <a:t>' </a:t>
            </a:r>
            <a:r>
              <a:rPr lang="en-US" altLang="zh-CN" sz="2000" dirty="0">
                <a:cs typeface="+mn-ea"/>
              </a:rPr>
              <a:t>dimensional vector after dimensionality reduction by PCA is</a:t>
            </a:r>
            <a:endParaRPr lang="zh-CN" altLang="zh-CN" sz="2000" dirty="0">
              <a:cs typeface="+mn-ea"/>
            </a:endParaRPr>
          </a:p>
          <a:p>
            <a:pPr marL="802005" lvl="1" indent="-351155">
              <a:buFontTx/>
              <a:buAutoNum type="arabicPeriod" startAt="5"/>
              <a:defRPr/>
            </a:pPr>
            <a:endParaRPr lang="zh-CN" altLang="en-US" dirty="0">
              <a:cs typeface="+mn-ea"/>
            </a:endParaRPr>
          </a:p>
        </p:txBody>
      </p:sp>
      <p:graphicFrame>
        <p:nvGraphicFramePr>
          <p:cNvPr id="48132" name="Object 6">
            <a:extLst>
              <a:ext uri="{FF2B5EF4-FFF2-40B4-BE49-F238E27FC236}">
                <a16:creationId xmlns:a16="http://schemas.microsoft.com/office/drawing/2014/main" id="{5773EF98-D394-8FC1-E0DE-14541A5C0DF9}"/>
              </a:ext>
            </a:extLst>
          </p:cNvPr>
          <p:cNvGraphicFramePr>
            <a:graphicFrameLocks noChangeAspect="1"/>
          </p:cNvGraphicFramePr>
          <p:nvPr>
            <p:extLst>
              <p:ext uri="{D42A27DB-BD31-4B8C-83A1-F6EECF244321}">
                <p14:modId xmlns:p14="http://schemas.microsoft.com/office/powerpoint/2010/main" val="2177597066"/>
              </p:ext>
            </p:extLst>
          </p:nvPr>
        </p:nvGraphicFramePr>
        <p:xfrm>
          <a:off x="10019268" y="1242633"/>
          <a:ext cx="1104900" cy="303212"/>
        </p:xfrm>
        <a:graphic>
          <a:graphicData uri="http://schemas.openxmlformats.org/presentationml/2006/ole">
            <mc:AlternateContent xmlns:mc="http://schemas.openxmlformats.org/markup-compatibility/2006">
              <mc:Choice xmlns:v="urn:schemas-microsoft-com:vml" Requires="v">
                <p:oleObj spid="_x0000_s7660" r:id="rId3" imgW="1294838" imgH="355446" progId="Equation.DSMT4">
                  <p:embed/>
                </p:oleObj>
              </mc:Choice>
              <mc:Fallback>
                <p:oleObj r:id="rId3" imgW="1294838" imgH="355446"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9268" y="1242633"/>
                        <a:ext cx="11049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3" name="Object 10">
            <a:extLst>
              <a:ext uri="{FF2B5EF4-FFF2-40B4-BE49-F238E27FC236}">
                <a16:creationId xmlns:a16="http://schemas.microsoft.com/office/drawing/2014/main" id="{263CE3C2-B676-990E-2DA4-198F468B72D1}"/>
              </a:ext>
            </a:extLst>
          </p:cNvPr>
          <p:cNvGraphicFramePr>
            <a:graphicFrameLocks noChangeAspect="1"/>
          </p:cNvGraphicFramePr>
          <p:nvPr>
            <p:extLst>
              <p:ext uri="{D42A27DB-BD31-4B8C-83A1-F6EECF244321}">
                <p14:modId xmlns:p14="http://schemas.microsoft.com/office/powerpoint/2010/main" val="1512173402"/>
              </p:ext>
            </p:extLst>
          </p:nvPr>
        </p:nvGraphicFramePr>
        <p:xfrm>
          <a:off x="1814512" y="2309115"/>
          <a:ext cx="2517775" cy="657225"/>
        </p:xfrm>
        <a:graphic>
          <a:graphicData uri="http://schemas.openxmlformats.org/presentationml/2006/ole">
            <mc:AlternateContent xmlns:mc="http://schemas.openxmlformats.org/markup-compatibility/2006">
              <mc:Choice xmlns:v="urn:schemas-microsoft-com:vml" Requires="v">
                <p:oleObj spid="_x0000_s7661" r:id="rId5" imgW="3009900" imgH="787400" progId="Equation.DSMT4">
                  <p:embed/>
                </p:oleObj>
              </mc:Choice>
              <mc:Fallback>
                <p:oleObj r:id="rId5" imgW="3009900" imgH="7874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4512" y="2309115"/>
                        <a:ext cx="25177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4" name="Object 20">
            <a:extLst>
              <a:ext uri="{FF2B5EF4-FFF2-40B4-BE49-F238E27FC236}">
                <a16:creationId xmlns:a16="http://schemas.microsoft.com/office/drawing/2014/main" id="{628912F7-B733-EECE-2D40-865FBDC00BBF}"/>
              </a:ext>
            </a:extLst>
          </p:cNvPr>
          <p:cNvGraphicFramePr>
            <a:graphicFrameLocks noChangeAspect="1"/>
          </p:cNvGraphicFramePr>
          <p:nvPr>
            <p:extLst>
              <p:ext uri="{D42A27DB-BD31-4B8C-83A1-F6EECF244321}">
                <p14:modId xmlns:p14="http://schemas.microsoft.com/office/powerpoint/2010/main" val="3478799825"/>
              </p:ext>
            </p:extLst>
          </p:nvPr>
        </p:nvGraphicFramePr>
        <p:xfrm>
          <a:off x="1814512" y="3265487"/>
          <a:ext cx="935038" cy="327025"/>
        </p:xfrm>
        <a:graphic>
          <a:graphicData uri="http://schemas.openxmlformats.org/presentationml/2006/ole">
            <mc:AlternateContent xmlns:mc="http://schemas.openxmlformats.org/markup-compatibility/2006">
              <mc:Choice xmlns:v="urn:schemas-microsoft-com:vml" Requires="v">
                <p:oleObj spid="_x0000_s7662" r:id="rId7" imgW="507780" imgH="177723" progId="Equation.DSMT4">
                  <p:embed/>
                </p:oleObj>
              </mc:Choice>
              <mc:Fallback>
                <p:oleObj r:id="rId7" imgW="507780" imgH="177723"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4512" y="3265487"/>
                        <a:ext cx="9350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5" name="Object 21">
            <a:extLst>
              <a:ext uri="{FF2B5EF4-FFF2-40B4-BE49-F238E27FC236}">
                <a16:creationId xmlns:a16="http://schemas.microsoft.com/office/drawing/2014/main" id="{E5AB3082-7E44-D135-DB81-9942A8D8C51A}"/>
              </a:ext>
            </a:extLst>
          </p:cNvPr>
          <p:cNvGraphicFramePr>
            <a:graphicFrameLocks noChangeAspect="1"/>
          </p:cNvGraphicFramePr>
          <p:nvPr>
            <p:extLst>
              <p:ext uri="{D42A27DB-BD31-4B8C-83A1-F6EECF244321}">
                <p14:modId xmlns:p14="http://schemas.microsoft.com/office/powerpoint/2010/main" val="691072764"/>
              </p:ext>
            </p:extLst>
          </p:nvPr>
        </p:nvGraphicFramePr>
        <p:xfrm>
          <a:off x="1899550" y="4862217"/>
          <a:ext cx="1177925" cy="342900"/>
        </p:xfrm>
        <a:graphic>
          <a:graphicData uri="http://schemas.openxmlformats.org/presentationml/2006/ole">
            <mc:AlternateContent xmlns:mc="http://schemas.openxmlformats.org/markup-compatibility/2006">
              <mc:Choice xmlns:v="urn:schemas-microsoft-com:vml" Requires="v">
                <p:oleObj spid="_x0000_s7663" r:id="rId9" imgW="1308100" imgH="381000" progId="Equation.DSMT4">
                  <p:embed/>
                </p:oleObj>
              </mc:Choice>
              <mc:Fallback>
                <p:oleObj r:id="rId9" imgW="1308100" imgH="381000" progId="Equation.DSMT4">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9550" y="4862217"/>
                        <a:ext cx="11779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6" name="Object 24">
            <a:extLst>
              <a:ext uri="{FF2B5EF4-FFF2-40B4-BE49-F238E27FC236}">
                <a16:creationId xmlns:a16="http://schemas.microsoft.com/office/drawing/2014/main" id="{E50E941D-5C72-8F7F-8558-A272302C8B72}"/>
              </a:ext>
            </a:extLst>
          </p:cNvPr>
          <p:cNvGraphicFramePr>
            <a:graphicFrameLocks noChangeAspect="1"/>
          </p:cNvGraphicFramePr>
          <p:nvPr>
            <p:extLst>
              <p:ext uri="{D42A27DB-BD31-4B8C-83A1-F6EECF244321}">
                <p14:modId xmlns:p14="http://schemas.microsoft.com/office/powerpoint/2010/main" val="3855292682"/>
              </p:ext>
            </p:extLst>
          </p:nvPr>
        </p:nvGraphicFramePr>
        <p:xfrm>
          <a:off x="10178150" y="4865278"/>
          <a:ext cx="228600" cy="381000"/>
        </p:xfrm>
        <a:graphic>
          <a:graphicData uri="http://schemas.openxmlformats.org/presentationml/2006/ole">
            <mc:AlternateContent xmlns:mc="http://schemas.openxmlformats.org/markup-compatibility/2006">
              <mc:Choice xmlns:v="urn:schemas-microsoft-com:vml" Requires="v">
                <p:oleObj spid="_x0000_s7664" r:id="rId11" imgW="228600" imgH="381000" progId="Equation.DSMT4">
                  <p:embed/>
                </p:oleObj>
              </mc:Choice>
              <mc:Fallback>
                <p:oleObj r:id="rId11" imgW="228600" imgH="381000" progId="Equation.DSMT4">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78150" y="4865278"/>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7" name="Object 25">
            <a:extLst>
              <a:ext uri="{FF2B5EF4-FFF2-40B4-BE49-F238E27FC236}">
                <a16:creationId xmlns:a16="http://schemas.microsoft.com/office/drawing/2014/main" id="{2C0E8147-80F9-50C9-16DC-5BBC2A3F8A57}"/>
              </a:ext>
            </a:extLst>
          </p:cNvPr>
          <p:cNvGraphicFramePr>
            <a:graphicFrameLocks noChangeAspect="1"/>
          </p:cNvGraphicFramePr>
          <p:nvPr>
            <p:extLst>
              <p:ext uri="{D42A27DB-BD31-4B8C-83A1-F6EECF244321}">
                <p14:modId xmlns:p14="http://schemas.microsoft.com/office/powerpoint/2010/main" val="3809630380"/>
              </p:ext>
            </p:extLst>
          </p:nvPr>
        </p:nvGraphicFramePr>
        <p:xfrm>
          <a:off x="4171071" y="5877272"/>
          <a:ext cx="1790700" cy="406400"/>
        </p:xfrm>
        <a:graphic>
          <a:graphicData uri="http://schemas.openxmlformats.org/presentationml/2006/ole">
            <mc:AlternateContent xmlns:mc="http://schemas.openxmlformats.org/markup-compatibility/2006">
              <mc:Choice xmlns:v="urn:schemas-microsoft-com:vml" Requires="v">
                <p:oleObj spid="_x0000_s7665" name="Equation" r:id="rId13" imgW="1790700" imgH="406400" progId="Equation.DSMT4">
                  <p:embed/>
                </p:oleObj>
              </mc:Choice>
              <mc:Fallback>
                <p:oleObj name="Equation" r:id="rId13" imgW="1790700" imgH="406400" progId="Equation.DSMT4">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1071" y="5877272"/>
                        <a:ext cx="17907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8" name="Object 26">
            <a:extLst>
              <a:ext uri="{FF2B5EF4-FFF2-40B4-BE49-F238E27FC236}">
                <a16:creationId xmlns:a16="http://schemas.microsoft.com/office/drawing/2014/main" id="{C17260C2-A812-9553-6BD0-4F89B87ED285}"/>
              </a:ext>
            </a:extLst>
          </p:cNvPr>
          <p:cNvGraphicFramePr>
            <a:graphicFrameLocks noChangeAspect="1"/>
          </p:cNvGraphicFramePr>
          <p:nvPr>
            <p:extLst>
              <p:ext uri="{D42A27DB-BD31-4B8C-83A1-F6EECF244321}">
                <p14:modId xmlns:p14="http://schemas.microsoft.com/office/powerpoint/2010/main" val="352778600"/>
              </p:ext>
            </p:extLst>
          </p:nvPr>
        </p:nvGraphicFramePr>
        <p:xfrm>
          <a:off x="5269076" y="4912949"/>
          <a:ext cx="723900" cy="279400"/>
        </p:xfrm>
        <a:graphic>
          <a:graphicData uri="http://schemas.openxmlformats.org/presentationml/2006/ole">
            <mc:AlternateContent xmlns:mc="http://schemas.openxmlformats.org/markup-compatibility/2006">
              <mc:Choice xmlns:v="urn:schemas-microsoft-com:vml" Requires="v">
                <p:oleObj spid="_x0000_s7666" name="Equation" r:id="rId15" imgW="723586" imgH="279279" progId="Equation.DSMT4">
                  <p:embed/>
                </p:oleObj>
              </mc:Choice>
              <mc:Fallback>
                <p:oleObj name="Equation" r:id="rId15" imgW="723586" imgH="279279" progId="Equation.DSMT4">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69076" y="4912949"/>
                        <a:ext cx="723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5F7AE99-F0B9-45FA-B9A5-8BBA93CBBAA3}"/>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p:sp>
        <p:nvSpPr>
          <p:cNvPr id="49155" name="Rectangle 3">
            <a:extLst>
              <a:ext uri="{FF2B5EF4-FFF2-40B4-BE49-F238E27FC236}">
                <a16:creationId xmlns:a16="http://schemas.microsoft.com/office/drawing/2014/main" id="{AB228CA4-6F05-B19D-BA79-A4E8B3A15BA7}"/>
              </a:ext>
            </a:extLst>
          </p:cNvPr>
          <p:cNvSpPr>
            <a:spLocks noGrp="1" noChangeArrowheads="1"/>
          </p:cNvSpPr>
          <p:nvPr>
            <p:ph idx="1"/>
          </p:nvPr>
        </p:nvSpPr>
        <p:spPr>
          <a:xfrm>
            <a:off x="911424" y="1208359"/>
            <a:ext cx="9721080" cy="5351462"/>
          </a:xfrm>
        </p:spPr>
        <p:txBody>
          <a:bodyPr/>
          <a:lstStyle/>
          <a:p>
            <a:pPr>
              <a:lnSpc>
                <a:spcPct val="150000"/>
              </a:lnSpc>
              <a:buFont typeface="Wingdings" panose="05000000000000000000" pitchFamily="2" charset="2"/>
              <a:buChar char="n"/>
            </a:pPr>
            <a:r>
              <a:rPr lang="en-US" altLang="zh-CN" sz="2000" dirty="0"/>
              <a:t>In general, </a:t>
            </a:r>
            <a:r>
              <a:rPr lang="en-US" altLang="zh-CN" sz="2000" b="1" dirty="0">
                <a:solidFill>
                  <a:srgbClr val="C00000"/>
                </a:solidFill>
              </a:rPr>
              <a:t>the several maximum eigenvalues account for most of the sum of all eigenvalues</a:t>
            </a:r>
            <a:endParaRPr lang="zh-CN" altLang="en-US" sz="2000" b="1" dirty="0">
              <a:solidFill>
                <a:srgbClr val="C00000"/>
              </a:solidFill>
            </a:endParaRPr>
          </a:p>
        </p:txBody>
      </p:sp>
      <p:pic>
        <p:nvPicPr>
          <p:cNvPr id="49156" name="Picture 5" descr="spss_output_pca_5">
            <a:extLst>
              <a:ext uri="{FF2B5EF4-FFF2-40B4-BE49-F238E27FC236}">
                <a16:creationId xmlns:a16="http://schemas.microsoft.com/office/drawing/2014/main" id="{9F25DCE8-7842-62DF-8832-7E815FCE3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611584"/>
            <a:ext cx="4545012" cy="45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2F40157D-4D77-444D-A38D-3A26DF8992DE}"/>
              </a:ext>
            </a:extLst>
          </p:cNvPr>
          <p:cNvSpPr txBox="1"/>
          <p:nvPr/>
        </p:nvSpPr>
        <p:spPr>
          <a:xfrm>
            <a:off x="911424" y="2492896"/>
            <a:ext cx="5184576" cy="3170099"/>
          </a:xfrm>
          <a:prstGeom prst="rect">
            <a:avLst/>
          </a:prstGeom>
          <a:noFill/>
        </p:spPr>
        <p:txBody>
          <a:bodyPr wrap="square">
            <a:spAutoFit/>
          </a:bodyPr>
          <a:lstStyle/>
          <a:p>
            <a:pPr marL="342900" indent="-342900">
              <a:buFont typeface="Wingdings" panose="05000000000000000000" pitchFamily="2" charset="2"/>
              <a:buChar char="n"/>
              <a:defRPr/>
            </a:pPr>
            <a:r>
              <a:rPr lang="en-US" altLang="zh-CN" dirty="0">
                <a:solidFill>
                  <a:schemeClr val="tx1"/>
                </a:solidFill>
              </a:rPr>
              <a:t>A few eigenvectors corresponding to the largest eigenvalues can represent the vast majority of the information in the original data, while the remaining small part (i.e. the information represented by the eigenvectors corresponding to the smaller eigenvalues) can generally be considered as data noise and lost</a:t>
            </a:r>
            <a:endParaRPr lang="zh-CN" altLang="zh-CN" dirty="0">
              <a:solidFill>
                <a:schemeClr val="tx1"/>
              </a:solidFill>
            </a:endParaRPr>
          </a:p>
          <a:p>
            <a:pPr>
              <a:defRPr/>
            </a:pPr>
            <a:endParaRPr lang="zh-CN" altLang="en-US"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674184C-738B-4573-A1CE-5460AEF87621}"/>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p:pic>
        <p:nvPicPr>
          <p:cNvPr id="51204" name="Picture 7">
            <a:extLst>
              <a:ext uri="{FF2B5EF4-FFF2-40B4-BE49-F238E27FC236}">
                <a16:creationId xmlns:a16="http://schemas.microsoft.com/office/drawing/2014/main" id="{ED33D15A-3A39-80EB-2D77-8ACCD1393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1387475"/>
            <a:ext cx="5834062"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8">
            <a:extLst>
              <a:ext uri="{FF2B5EF4-FFF2-40B4-BE49-F238E27FC236}">
                <a16:creationId xmlns:a16="http://schemas.microsoft.com/office/drawing/2014/main" id="{122C1783-5972-D8E3-409F-4B26DEE3D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968" y="1268413"/>
            <a:ext cx="3095625"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9">
            <a:extLst>
              <a:ext uri="{FF2B5EF4-FFF2-40B4-BE49-F238E27FC236}">
                <a16:creationId xmlns:a16="http://schemas.microsoft.com/office/drawing/2014/main" id="{35CC582C-5012-E76A-F5E2-C57D61158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925" y="3805238"/>
            <a:ext cx="3016250"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6B0712B1-0166-40E0-B06C-45CAF2590D0D}"/>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p:sp>
        <p:nvSpPr>
          <p:cNvPr id="52227" name="Rectangle 3">
            <a:extLst>
              <a:ext uri="{FF2B5EF4-FFF2-40B4-BE49-F238E27FC236}">
                <a16:creationId xmlns:a16="http://schemas.microsoft.com/office/drawing/2014/main" id="{4744880B-262E-C570-302D-958F41C49E83}"/>
              </a:ext>
            </a:extLst>
          </p:cNvPr>
          <p:cNvSpPr>
            <a:spLocks noGrp="1" noChangeArrowheads="1"/>
          </p:cNvSpPr>
          <p:nvPr>
            <p:ph idx="1"/>
          </p:nvPr>
        </p:nvSpPr>
        <p:spPr>
          <a:xfrm>
            <a:off x="551384" y="1506538"/>
            <a:ext cx="3600053" cy="5351462"/>
          </a:xfrm>
        </p:spPr>
        <p:txBody>
          <a:bodyPr/>
          <a:lstStyle/>
          <a:p>
            <a:endParaRPr lang="zh-CN" altLang="en-US" sz="2400" dirty="0"/>
          </a:p>
          <a:p>
            <a:endParaRPr lang="zh-CN" altLang="en-US" sz="2400" dirty="0"/>
          </a:p>
          <a:p>
            <a:endParaRPr lang="zh-CN" altLang="en-US" sz="2400" dirty="0"/>
          </a:p>
          <a:p>
            <a:pPr>
              <a:buFont typeface="Wingdings" panose="05000000000000000000" pitchFamily="2" charset="2"/>
              <a:buChar char="n"/>
            </a:pPr>
            <a:r>
              <a:rPr lang="en-US" altLang="zh-CN" sz="2000" dirty="0"/>
              <a:t>Dataset</a:t>
            </a:r>
            <a:r>
              <a:rPr lang="zh-CN" altLang="en-US" sz="2000" dirty="0"/>
              <a:t>：</a:t>
            </a:r>
            <a:r>
              <a:rPr lang="en-US" altLang="zh-CN" sz="2000" b="1" dirty="0">
                <a:solidFill>
                  <a:srgbClr val="FF0000"/>
                </a:solidFill>
              </a:rPr>
              <a:t>Iris</a:t>
            </a:r>
          </a:p>
          <a:p>
            <a:pPr>
              <a:buFont typeface="Wingdings" panose="05000000000000000000" pitchFamily="2" charset="2"/>
              <a:buChar char="n"/>
            </a:pPr>
            <a:r>
              <a:rPr lang="en-US" altLang="zh-CN" sz="2000" dirty="0"/>
              <a:t>Original dimensionality </a:t>
            </a:r>
            <a:r>
              <a:rPr lang="zh-CN" altLang="en-US" sz="2000" dirty="0"/>
              <a:t>：</a:t>
            </a:r>
            <a:r>
              <a:rPr lang="en-US" altLang="zh-CN" sz="2000" b="1" dirty="0">
                <a:solidFill>
                  <a:srgbClr val="FF0000"/>
                </a:solidFill>
              </a:rPr>
              <a:t>4</a:t>
            </a:r>
          </a:p>
        </p:txBody>
      </p:sp>
      <p:pic>
        <p:nvPicPr>
          <p:cNvPr id="52228" name="Picture 4">
            <a:extLst>
              <a:ext uri="{FF2B5EF4-FFF2-40B4-BE49-F238E27FC236}">
                <a16:creationId xmlns:a16="http://schemas.microsoft.com/office/drawing/2014/main" id="{C4E7B8B9-031A-F19B-92D0-C1958AD10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730" y="1125538"/>
            <a:ext cx="6264275"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6" descr="https://mail.google.com/mail/images/cleardot.gif">
            <a:extLst>
              <a:ext uri="{FF2B5EF4-FFF2-40B4-BE49-F238E27FC236}">
                <a16:creationId xmlns:a16="http://schemas.microsoft.com/office/drawing/2014/main" id="{EDC9BAE1-CFC2-2117-1598-40870A8C7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0675" y="-136525"/>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32D0E50-825B-4D26-AE5C-6F88BB8D4928}"/>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p:sp>
        <p:nvSpPr>
          <p:cNvPr id="54276" name="Text Box 5">
            <a:extLst>
              <a:ext uri="{FF2B5EF4-FFF2-40B4-BE49-F238E27FC236}">
                <a16:creationId xmlns:a16="http://schemas.microsoft.com/office/drawing/2014/main" id="{B2CBEE30-16DD-4929-AFD6-D7F8B282481A}"/>
              </a:ext>
            </a:extLst>
          </p:cNvPr>
          <p:cNvSpPr txBox="1">
            <a:spLocks noChangeArrowheads="1"/>
          </p:cNvSpPr>
          <p:nvPr/>
        </p:nvSpPr>
        <p:spPr bwMode="auto">
          <a:xfrm>
            <a:off x="1987513" y="5422920"/>
            <a:ext cx="38164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1800" dirty="0">
                <a:solidFill>
                  <a:srgbClr val="FF0000"/>
                </a:solidFill>
              </a:rPr>
              <a:t>Reduce to 2-dimensions by PCA</a:t>
            </a:r>
            <a:endParaRPr lang="zh-CN" altLang="en-US" sz="1800" dirty="0">
              <a:solidFill>
                <a:srgbClr val="FF0000"/>
              </a:solidFill>
            </a:endParaRPr>
          </a:p>
        </p:txBody>
      </p:sp>
      <p:sp>
        <p:nvSpPr>
          <p:cNvPr id="54277" name="Text Box 6">
            <a:extLst>
              <a:ext uri="{FF2B5EF4-FFF2-40B4-BE49-F238E27FC236}">
                <a16:creationId xmlns:a16="http://schemas.microsoft.com/office/drawing/2014/main" id="{AC541439-B9B0-15F7-FB68-5796C6451DAC}"/>
              </a:ext>
            </a:extLst>
          </p:cNvPr>
          <p:cNvSpPr txBox="1">
            <a:spLocks noChangeArrowheads="1"/>
          </p:cNvSpPr>
          <p:nvPr/>
        </p:nvSpPr>
        <p:spPr bwMode="auto">
          <a:xfrm>
            <a:off x="6489348" y="5424180"/>
            <a:ext cx="3956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1800">
                <a:solidFill>
                  <a:srgbClr val="FF0000"/>
                </a:solidFill>
              </a:rPr>
              <a:t>Reduce to 3-dimensions by PCA</a:t>
            </a:r>
            <a:endParaRPr lang="zh-CN" altLang="en-US" sz="1800">
              <a:solidFill>
                <a:srgbClr val="FF0000"/>
              </a:solidFill>
            </a:endParaRPr>
          </a:p>
        </p:txBody>
      </p:sp>
      <p:pic>
        <p:nvPicPr>
          <p:cNvPr id="54278" name="Picture 7">
            <a:extLst>
              <a:ext uri="{FF2B5EF4-FFF2-40B4-BE49-F238E27FC236}">
                <a16:creationId xmlns:a16="http://schemas.microsoft.com/office/drawing/2014/main" id="{0A65E786-C5EB-75DA-A06F-6AEEA3850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773243"/>
            <a:ext cx="4241800"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8">
            <a:extLst>
              <a:ext uri="{FF2B5EF4-FFF2-40B4-BE49-F238E27FC236}">
                <a16:creationId xmlns:a16="http://schemas.microsoft.com/office/drawing/2014/main" id="{1B1B6AA0-A227-CE06-B603-250215BCF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8" y="1700218"/>
            <a:ext cx="4421187" cy="353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C92BCB39-19A7-E79D-5A96-8B4766EBADC2}"/>
              </a:ext>
            </a:extLst>
          </p:cNvPr>
          <p:cNvSpPr>
            <a:spLocks noGrp="1" noChangeArrowheads="1"/>
          </p:cNvSpPr>
          <p:nvPr>
            <p:ph type="title"/>
          </p:nvPr>
        </p:nvSpPr>
        <p:spPr/>
        <p:txBody>
          <a:bodyPr/>
          <a:lstStyle/>
          <a:p>
            <a:r>
              <a:rPr lang="en-US" altLang="zh-CN">
                <a:latin typeface="Comic Sans MS" panose="030F0702030302020204" pitchFamily="66" charset="0"/>
              </a:rPr>
              <a:t>Singular Value Decomposition (SVD)</a:t>
            </a:r>
            <a:endParaRPr lang="zh-CN" altLang="en-US">
              <a:latin typeface="Comic Sans MS" panose="030F0702030302020204" pitchFamily="66" charset="0"/>
            </a:endParaRPr>
          </a:p>
        </p:txBody>
      </p:sp>
      <p:sp>
        <p:nvSpPr>
          <p:cNvPr id="55299" name="Rectangle 3">
            <a:extLst>
              <a:ext uri="{FF2B5EF4-FFF2-40B4-BE49-F238E27FC236}">
                <a16:creationId xmlns:a16="http://schemas.microsoft.com/office/drawing/2014/main" id="{DE8023B7-D3B6-C391-19DA-DB99F57523FC}"/>
              </a:ext>
            </a:extLst>
          </p:cNvPr>
          <p:cNvSpPr>
            <a:spLocks noGrp="1" noChangeArrowheads="1"/>
          </p:cNvSpPr>
          <p:nvPr>
            <p:ph idx="1"/>
          </p:nvPr>
        </p:nvSpPr>
        <p:spPr>
          <a:xfrm>
            <a:off x="912285" y="1125538"/>
            <a:ext cx="9720219" cy="5351462"/>
          </a:xfrm>
        </p:spPr>
        <p:txBody>
          <a:bodyPr/>
          <a:lstStyle/>
          <a:p>
            <a:pPr algn="just">
              <a:buFont typeface="Wingdings" panose="05000000000000000000" pitchFamily="2" charset="2"/>
              <a:buChar char="n"/>
            </a:pPr>
            <a:r>
              <a:rPr lang="en-US" altLang="zh-CN" sz="2400" dirty="0"/>
              <a:t>The eigenvalue decomposition of the scatter matrix   in PCA is computationally large, and it is very difficult to directly decompose the eigenvalue of </a:t>
            </a:r>
            <a:r>
              <a:rPr lang="en-US" altLang="zh-CN" sz="2400" dirty="0" smtClean="0"/>
              <a:t>    </a:t>
            </a:r>
            <a:r>
              <a:rPr lang="en-US" altLang="zh-CN" sz="2400" dirty="0"/>
              <a:t>if the eigenvector dimension is high</a:t>
            </a:r>
            <a:endParaRPr lang="zh-CN" altLang="en-US" sz="2400" dirty="0"/>
          </a:p>
          <a:p>
            <a:pPr>
              <a:buFont typeface="Wingdings" panose="05000000000000000000" pitchFamily="2" charset="2"/>
              <a:buChar char="n"/>
            </a:pPr>
            <a:r>
              <a:rPr lang="en-US" altLang="zh-CN" sz="2400" dirty="0"/>
              <a:t>For example, PCA analysis of images:</a:t>
            </a:r>
            <a:endParaRPr lang="zh-CN" altLang="en-US" sz="2400" dirty="0"/>
          </a:p>
          <a:p>
            <a:pPr lvl="1">
              <a:buFont typeface="Wingdings" panose="05000000000000000000" pitchFamily="2" charset="2"/>
              <a:buChar char="n"/>
            </a:pPr>
            <a:r>
              <a:rPr lang="en-US" altLang="zh-CN" sz="2000" dirty="0"/>
              <a:t>Image</a:t>
            </a:r>
            <a:r>
              <a:rPr lang="zh-CN" altLang="en-US" sz="2000" dirty="0"/>
              <a:t>：</a:t>
            </a:r>
          </a:p>
          <a:p>
            <a:pPr lvl="1">
              <a:buFont typeface="Wingdings" panose="05000000000000000000" pitchFamily="2" charset="2"/>
              <a:buChar char="n"/>
            </a:pPr>
            <a:r>
              <a:rPr lang="en-US" altLang="zh-CN" sz="2000" dirty="0"/>
              <a:t>Scatter matrix</a:t>
            </a:r>
            <a:r>
              <a:rPr lang="zh-CN" altLang="en-US" sz="2000" dirty="0"/>
              <a:t>：</a:t>
            </a:r>
          </a:p>
          <a:p>
            <a:pPr lvl="1">
              <a:buFont typeface="Wingdings" panose="05000000000000000000" pitchFamily="2" charset="2"/>
              <a:buChar char="n"/>
            </a:pPr>
            <a:endParaRPr lang="zh-CN" altLang="en-US" dirty="0"/>
          </a:p>
          <a:p>
            <a:pPr lvl="1">
              <a:buFont typeface="Wingdings" panose="05000000000000000000" pitchFamily="2" charset="2"/>
              <a:buChar char="n"/>
            </a:pPr>
            <a:endParaRPr lang="zh-CN" altLang="en-US" dirty="0"/>
          </a:p>
          <a:p>
            <a:pPr lvl="1">
              <a:buFont typeface="Wingdings" panose="05000000000000000000" pitchFamily="2" charset="2"/>
              <a:buChar char="n"/>
            </a:pPr>
            <a:r>
              <a:rPr lang="zh-CN" altLang="en-US" dirty="0"/>
              <a:t>                       </a:t>
            </a:r>
            <a:r>
              <a:rPr lang="en-US" altLang="zh-CN" sz="2000" dirty="0"/>
              <a:t>matrix eigenvalue decomposition ?</a:t>
            </a:r>
            <a:endParaRPr lang="zh-CN" altLang="en-US" sz="2000" dirty="0"/>
          </a:p>
        </p:txBody>
      </p:sp>
      <p:graphicFrame>
        <p:nvGraphicFramePr>
          <p:cNvPr id="55300" name="Object 4">
            <a:extLst>
              <a:ext uri="{FF2B5EF4-FFF2-40B4-BE49-F238E27FC236}">
                <a16:creationId xmlns:a16="http://schemas.microsoft.com/office/drawing/2014/main" id="{093674B5-135C-8B0F-4670-765CBA7CCBE8}"/>
              </a:ext>
            </a:extLst>
          </p:cNvPr>
          <p:cNvGraphicFramePr>
            <a:graphicFrameLocks noChangeAspect="1"/>
          </p:cNvGraphicFramePr>
          <p:nvPr>
            <p:extLst>
              <p:ext uri="{D42A27DB-BD31-4B8C-83A1-F6EECF244321}">
                <p14:modId xmlns:p14="http://schemas.microsoft.com/office/powerpoint/2010/main" val="1222639200"/>
              </p:ext>
            </p:extLst>
          </p:nvPr>
        </p:nvGraphicFramePr>
        <p:xfrm>
          <a:off x="2639616" y="2878980"/>
          <a:ext cx="1270000" cy="393700"/>
        </p:xfrm>
        <a:graphic>
          <a:graphicData uri="http://schemas.openxmlformats.org/presentationml/2006/ole">
            <mc:AlternateContent xmlns:mc="http://schemas.openxmlformats.org/markup-compatibility/2006">
              <mc:Choice xmlns:v="urn:schemas-microsoft-com:vml" Requires="v">
                <p:oleObj spid="_x0000_s8583" r:id="rId3" imgW="532937" imgH="164957" progId="Equation.DSMT4">
                  <p:embed/>
                </p:oleObj>
              </mc:Choice>
              <mc:Fallback>
                <p:oleObj r:id="rId3" imgW="532937" imgH="164957"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9616" y="2878980"/>
                        <a:ext cx="1270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1" name="Object 11">
            <a:extLst>
              <a:ext uri="{FF2B5EF4-FFF2-40B4-BE49-F238E27FC236}">
                <a16:creationId xmlns:a16="http://schemas.microsoft.com/office/drawing/2014/main" id="{EBF4FBCD-9FA3-78A8-7FEF-7DFD2F6FF8ED}"/>
              </a:ext>
            </a:extLst>
          </p:cNvPr>
          <p:cNvGraphicFramePr>
            <a:graphicFrameLocks noChangeAspect="1"/>
          </p:cNvGraphicFramePr>
          <p:nvPr>
            <p:extLst>
              <p:ext uri="{D42A27DB-BD31-4B8C-83A1-F6EECF244321}">
                <p14:modId xmlns:p14="http://schemas.microsoft.com/office/powerpoint/2010/main" val="4138136868"/>
              </p:ext>
            </p:extLst>
          </p:nvPr>
        </p:nvGraphicFramePr>
        <p:xfrm>
          <a:off x="1769666" y="3782170"/>
          <a:ext cx="3009900" cy="787400"/>
        </p:xfrm>
        <a:graphic>
          <a:graphicData uri="http://schemas.openxmlformats.org/presentationml/2006/ole">
            <mc:AlternateContent xmlns:mc="http://schemas.openxmlformats.org/markup-compatibility/2006">
              <mc:Choice xmlns:v="urn:schemas-microsoft-com:vml" Requires="v">
                <p:oleObj spid="_x0000_s8584" name="Equation" r:id="rId5" imgW="3009900" imgH="787400" progId="Equation.DSMT4">
                  <p:embed/>
                </p:oleObj>
              </mc:Choice>
              <mc:Fallback>
                <p:oleObj name="Equation" r:id="rId5" imgW="3009900" imgH="7874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9666" y="3782170"/>
                        <a:ext cx="30099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2" name="Object 14">
            <a:extLst>
              <a:ext uri="{FF2B5EF4-FFF2-40B4-BE49-F238E27FC236}">
                <a16:creationId xmlns:a16="http://schemas.microsoft.com/office/drawing/2014/main" id="{EE7F1AFA-AC00-942C-9286-CDBA7D0E3D1B}"/>
              </a:ext>
            </a:extLst>
          </p:cNvPr>
          <p:cNvGraphicFramePr>
            <a:graphicFrameLocks noChangeAspect="1"/>
          </p:cNvGraphicFramePr>
          <p:nvPr>
            <p:extLst>
              <p:ext uri="{D42A27DB-BD31-4B8C-83A1-F6EECF244321}">
                <p14:modId xmlns:p14="http://schemas.microsoft.com/office/powerpoint/2010/main" val="3449486653"/>
              </p:ext>
            </p:extLst>
          </p:nvPr>
        </p:nvGraphicFramePr>
        <p:xfrm>
          <a:off x="3575720" y="3272680"/>
          <a:ext cx="1944688" cy="400050"/>
        </p:xfrm>
        <a:graphic>
          <a:graphicData uri="http://schemas.openxmlformats.org/presentationml/2006/ole">
            <mc:AlternateContent xmlns:mc="http://schemas.openxmlformats.org/markup-compatibility/2006">
              <mc:Choice xmlns:v="urn:schemas-microsoft-com:vml" Requires="v">
                <p:oleObj spid="_x0000_s8585" r:id="rId7" imgW="799753" imgH="165028" progId="Equation.DSMT4">
                  <p:embed/>
                </p:oleObj>
              </mc:Choice>
              <mc:Fallback>
                <p:oleObj r:id="rId7" imgW="799753" imgH="165028" progId="Equation.DSMT4">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720" y="3272680"/>
                        <a:ext cx="1944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3" name="Object 17">
            <a:extLst>
              <a:ext uri="{FF2B5EF4-FFF2-40B4-BE49-F238E27FC236}">
                <a16:creationId xmlns:a16="http://schemas.microsoft.com/office/drawing/2014/main" id="{62A82038-38F1-DAEA-BEBA-914189D212FE}"/>
              </a:ext>
            </a:extLst>
          </p:cNvPr>
          <p:cNvGraphicFramePr>
            <a:graphicFrameLocks noChangeAspect="1"/>
          </p:cNvGraphicFramePr>
          <p:nvPr>
            <p:extLst>
              <p:ext uri="{D42A27DB-BD31-4B8C-83A1-F6EECF244321}">
                <p14:modId xmlns:p14="http://schemas.microsoft.com/office/powerpoint/2010/main" val="415956015"/>
              </p:ext>
            </p:extLst>
          </p:nvPr>
        </p:nvGraphicFramePr>
        <p:xfrm>
          <a:off x="1769666" y="5309155"/>
          <a:ext cx="1008063" cy="352425"/>
        </p:xfrm>
        <a:graphic>
          <a:graphicData uri="http://schemas.openxmlformats.org/presentationml/2006/ole">
            <mc:AlternateContent xmlns:mc="http://schemas.openxmlformats.org/markup-compatibility/2006">
              <mc:Choice xmlns:v="urn:schemas-microsoft-com:vml" Requires="v">
                <p:oleObj spid="_x0000_s8586" name="Equation" r:id="rId9" imgW="507960" imgH="177480" progId="Equation.DSMT4">
                  <p:embed/>
                </p:oleObj>
              </mc:Choice>
              <mc:Fallback>
                <p:oleObj name="Equation" r:id="rId9" imgW="507960" imgH="177480" progId="Equation.DSMT4">
                  <p:embed/>
                  <p:pic>
                    <p:nvPicPr>
                      <p:cNvPr id="0" name="Object 17"/>
                      <p:cNvPicPr>
                        <a:picLocks noChangeAspect="1" noChangeArrowheads="1"/>
                      </p:cNvPicPr>
                      <p:nvPr/>
                    </p:nvPicPr>
                    <p:blipFill>
                      <a:blip r:embed="rId10"/>
                      <a:srcRect/>
                      <a:stretch>
                        <a:fillRect/>
                      </a:stretch>
                    </p:blipFill>
                    <p:spPr bwMode="auto">
                      <a:xfrm>
                        <a:off x="1769666" y="5309155"/>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4" name="Object 20">
            <a:extLst>
              <a:ext uri="{FF2B5EF4-FFF2-40B4-BE49-F238E27FC236}">
                <a16:creationId xmlns:a16="http://schemas.microsoft.com/office/drawing/2014/main" id="{722C497C-C242-3AF3-5E32-CCFBDE8DFE6E}"/>
              </a:ext>
            </a:extLst>
          </p:cNvPr>
          <p:cNvGraphicFramePr>
            <a:graphicFrameLocks noChangeAspect="1"/>
          </p:cNvGraphicFramePr>
          <p:nvPr>
            <p:extLst>
              <p:ext uri="{D42A27DB-BD31-4B8C-83A1-F6EECF244321}">
                <p14:modId xmlns:p14="http://schemas.microsoft.com/office/powerpoint/2010/main" val="3042069930"/>
              </p:ext>
            </p:extLst>
          </p:nvPr>
        </p:nvGraphicFramePr>
        <p:xfrm>
          <a:off x="1768475" y="4806950"/>
          <a:ext cx="1871663" cy="387350"/>
        </p:xfrm>
        <a:graphic>
          <a:graphicData uri="http://schemas.openxmlformats.org/presentationml/2006/ole">
            <mc:AlternateContent xmlns:mc="http://schemas.openxmlformats.org/markup-compatibility/2006">
              <mc:Choice xmlns:v="urn:schemas-microsoft-com:vml" Requires="v">
                <p:oleObj spid="_x0000_s8587" r:id="rId11" imgW="799753" imgH="165028" progId="Equation.DSMT4">
                  <p:embed/>
                </p:oleObj>
              </mc:Choice>
              <mc:Fallback>
                <p:oleObj r:id="rId11" imgW="799753" imgH="165028"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8475" y="4806950"/>
                        <a:ext cx="18716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1685" name="Rectangle 21">
            <a:extLst>
              <a:ext uri="{FF2B5EF4-FFF2-40B4-BE49-F238E27FC236}">
                <a16:creationId xmlns:a16="http://schemas.microsoft.com/office/drawing/2014/main" id="{BA3AA5C2-0B9E-3F6B-074E-B86422579CBB}"/>
              </a:ext>
            </a:extLst>
          </p:cNvPr>
          <p:cNvSpPr>
            <a:spLocks noChangeArrowheads="1"/>
          </p:cNvSpPr>
          <p:nvPr/>
        </p:nvSpPr>
        <p:spPr bwMode="auto">
          <a:xfrm>
            <a:off x="6672064" y="5316537"/>
            <a:ext cx="3425825" cy="8318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1800">
                <a:solidFill>
                  <a:srgbClr val="C00000"/>
                </a:solidFill>
              </a:rPr>
              <a:t>Space complexity and time </a:t>
            </a:r>
          </a:p>
          <a:p>
            <a:pPr algn="ctr" eaLnBrk="1" hangingPunct="1">
              <a:spcBef>
                <a:spcPct val="50000"/>
              </a:spcBef>
              <a:spcAft>
                <a:spcPct val="0"/>
              </a:spcAft>
              <a:buFontTx/>
              <a:buNone/>
            </a:pPr>
            <a:r>
              <a:rPr lang="en-US" altLang="zh-CN" sz="1800">
                <a:solidFill>
                  <a:srgbClr val="C00000"/>
                </a:solidFill>
              </a:rPr>
              <a:t>complexity are unacceptable</a:t>
            </a:r>
            <a:r>
              <a:rPr lang="en-US" altLang="zh-CN" sz="2000">
                <a:solidFill>
                  <a:srgbClr val="C00000"/>
                </a:solidFill>
              </a:rPr>
              <a:t>!</a:t>
            </a:r>
            <a:endParaRPr lang="zh-CN" altLang="zh-CN" sz="1800">
              <a:solidFill>
                <a:srgbClr val="C00000"/>
              </a:solidFill>
            </a:endParaRPr>
          </a:p>
        </p:txBody>
      </p:sp>
      <p:graphicFrame>
        <p:nvGraphicFramePr>
          <p:cNvPr id="2" name="对象 1">
            <a:extLst>
              <a:ext uri="{FF2B5EF4-FFF2-40B4-BE49-F238E27FC236}">
                <a16:creationId xmlns:a16="http://schemas.microsoft.com/office/drawing/2014/main" id="{E52372A9-624D-4EED-ADA7-CF7F0A946BA1}"/>
              </a:ext>
            </a:extLst>
          </p:cNvPr>
          <p:cNvGraphicFramePr>
            <a:graphicFrameLocks noChangeAspect="1"/>
          </p:cNvGraphicFramePr>
          <p:nvPr>
            <p:extLst>
              <p:ext uri="{D42A27DB-BD31-4B8C-83A1-F6EECF244321}">
                <p14:modId xmlns:p14="http://schemas.microsoft.com/office/powerpoint/2010/main" val="3984119192"/>
              </p:ext>
            </p:extLst>
          </p:nvPr>
        </p:nvGraphicFramePr>
        <p:xfrm>
          <a:off x="8760296" y="1174775"/>
          <a:ext cx="234950" cy="454025"/>
        </p:xfrm>
        <a:graphic>
          <a:graphicData uri="http://schemas.openxmlformats.org/presentationml/2006/ole">
            <mc:AlternateContent xmlns:mc="http://schemas.openxmlformats.org/markup-compatibility/2006">
              <mc:Choice xmlns:v="urn:schemas-microsoft-com:vml" Requires="v">
                <p:oleObj spid="_x0000_s8588" name="AxMath" r:id="rId13" imgW="235440" imgH="453960" progId="Equation.AxMath">
                  <p:embed/>
                </p:oleObj>
              </mc:Choice>
              <mc:Fallback>
                <p:oleObj name="AxMath" r:id="rId13" imgW="235440" imgH="453960" progId="Equation.AxMath">
                  <p:embed/>
                  <p:pic>
                    <p:nvPicPr>
                      <p:cNvPr id="0" name=""/>
                      <p:cNvPicPr/>
                      <p:nvPr/>
                    </p:nvPicPr>
                    <p:blipFill>
                      <a:blip r:embed="rId14"/>
                      <a:stretch>
                        <a:fillRect/>
                      </a:stretch>
                    </p:blipFill>
                    <p:spPr>
                      <a:xfrm>
                        <a:off x="8760296" y="1174775"/>
                        <a:ext cx="234950" cy="454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52372A9-624D-4EED-ADA7-CF7F0A946BA1}"/>
              </a:ext>
            </a:extLst>
          </p:cNvPr>
          <p:cNvGraphicFramePr>
            <a:graphicFrameLocks noChangeAspect="1"/>
          </p:cNvGraphicFramePr>
          <p:nvPr>
            <p:extLst>
              <p:ext uri="{D42A27DB-BD31-4B8C-83A1-F6EECF244321}">
                <p14:modId xmlns:p14="http://schemas.microsoft.com/office/powerpoint/2010/main" val="2690101610"/>
              </p:ext>
            </p:extLst>
          </p:nvPr>
        </p:nvGraphicFramePr>
        <p:xfrm>
          <a:off x="3774723" y="1900867"/>
          <a:ext cx="234950" cy="454025"/>
        </p:xfrm>
        <a:graphic>
          <a:graphicData uri="http://schemas.openxmlformats.org/presentationml/2006/ole">
            <mc:AlternateContent xmlns:mc="http://schemas.openxmlformats.org/markup-compatibility/2006">
              <mc:Choice xmlns:v="urn:schemas-microsoft-com:vml" Requires="v">
                <p:oleObj spid="_x0000_s8589" name="AxMath" r:id="rId13" imgW="235440" imgH="453960" progId="Equation.AxMath">
                  <p:embed/>
                </p:oleObj>
              </mc:Choice>
              <mc:Fallback>
                <p:oleObj name="AxMath" r:id="rId13" imgW="235440" imgH="453960" progId="Equation.AxMath">
                  <p:embed/>
                  <p:pic>
                    <p:nvPicPr>
                      <p:cNvPr id="2" name="对象 1">
                        <a:extLst>
                          <a:ext uri="{FF2B5EF4-FFF2-40B4-BE49-F238E27FC236}">
                            <a16:creationId xmlns:a16="http://schemas.microsoft.com/office/drawing/2014/main" id="{E52372A9-624D-4EED-ADA7-CF7F0A946BA1}"/>
                          </a:ext>
                        </a:extLst>
                      </p:cNvPr>
                      <p:cNvPicPr/>
                      <p:nvPr/>
                    </p:nvPicPr>
                    <p:blipFill>
                      <a:blip r:embed="rId14"/>
                      <a:stretch>
                        <a:fillRect/>
                      </a:stretch>
                    </p:blipFill>
                    <p:spPr>
                      <a:xfrm>
                        <a:off x="3774723" y="1900867"/>
                        <a:ext cx="234950" cy="45402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1685"/>
                                        </p:tgtEl>
                                        <p:attrNameLst>
                                          <p:attrName>style.visibility</p:attrName>
                                        </p:attrNameLst>
                                      </p:cBhvr>
                                      <p:to>
                                        <p:strVal val="visible"/>
                                      </p:to>
                                    </p:set>
                                    <p:animEffect transition="in" filter="blinds(horizontal)">
                                      <p:cBhvr>
                                        <p:cTn id="7" dur="500"/>
                                        <p:tgtEl>
                                          <p:spTgt spid="24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8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07FEE7B-D888-72C5-1635-10D6FDC95125}"/>
              </a:ext>
            </a:extLst>
          </p:cNvPr>
          <p:cNvSpPr>
            <a:spLocks noGrp="1" noChangeArrowheads="1"/>
          </p:cNvSpPr>
          <p:nvPr>
            <p:ph type="title"/>
          </p:nvPr>
        </p:nvSpPr>
        <p:spPr/>
        <p:txBody>
          <a:bodyPr/>
          <a:lstStyle/>
          <a:p>
            <a:r>
              <a:rPr lang="en-US" altLang="zh-CN">
                <a:latin typeface="Comic Sans MS" panose="030F0702030302020204" pitchFamily="66" charset="0"/>
              </a:rPr>
              <a:t>Singular Value Decomposition (SVD)</a:t>
            </a:r>
            <a:endParaRPr lang="zh-CN" altLang="en-US"/>
          </a:p>
        </p:txBody>
      </p:sp>
      <p:sp>
        <p:nvSpPr>
          <p:cNvPr id="40963" name="Rectangle 3">
            <a:extLst>
              <a:ext uri="{FF2B5EF4-FFF2-40B4-BE49-F238E27FC236}">
                <a16:creationId xmlns:a16="http://schemas.microsoft.com/office/drawing/2014/main" id="{3BD365B7-066A-4E30-8FF4-FE16284BD44B}"/>
              </a:ext>
            </a:extLst>
          </p:cNvPr>
          <p:cNvSpPr>
            <a:spLocks noGrp="1" noChangeArrowheads="1"/>
          </p:cNvSpPr>
          <p:nvPr>
            <p:ph idx="1"/>
          </p:nvPr>
        </p:nvSpPr>
        <p:spPr>
          <a:xfrm>
            <a:off x="839416" y="1125538"/>
            <a:ext cx="10873209" cy="5351462"/>
          </a:xfrm>
        </p:spPr>
        <p:txBody>
          <a:bodyPr/>
          <a:lstStyle/>
          <a:p>
            <a:pPr>
              <a:buFont typeface="Wingdings" panose="05000000000000000000" pitchFamily="2" charset="2"/>
              <a:buChar char="n"/>
              <a:defRPr/>
            </a:pPr>
            <a:r>
              <a:rPr lang="en-US" altLang="zh-CN" sz="2000" dirty="0"/>
              <a:t>Instead of performing an eigenvalue decomposition on S directly, use SVD to perform an eigenvalue decomposition on a smaller matrix</a:t>
            </a:r>
            <a:endParaRPr lang="zh-CN" altLang="en-US" sz="2000" dirty="0"/>
          </a:p>
          <a:p>
            <a:pPr>
              <a:buFont typeface="Wingdings" panose="05000000000000000000" pitchFamily="2" charset="2"/>
              <a:buChar char="n"/>
              <a:defRPr/>
            </a:pPr>
            <a:r>
              <a:rPr lang="en-US" altLang="zh-CN" sz="2000" b="1" dirty="0">
                <a:solidFill>
                  <a:srgbClr val="FF0000"/>
                </a:solidFill>
              </a:rPr>
              <a:t>SVD</a:t>
            </a:r>
            <a:r>
              <a:rPr lang="zh-CN" altLang="en-US" sz="2000" b="1" dirty="0">
                <a:solidFill>
                  <a:srgbClr val="FF0000"/>
                </a:solidFill>
              </a:rPr>
              <a:t> </a:t>
            </a:r>
            <a:r>
              <a:rPr lang="en-US" altLang="zh-CN" sz="2000" b="1" dirty="0">
                <a:solidFill>
                  <a:srgbClr val="FF0000"/>
                </a:solidFill>
              </a:rPr>
              <a:t>theorem</a:t>
            </a:r>
            <a:endParaRPr lang="zh-CN" altLang="en-US" sz="2000" b="1" dirty="0">
              <a:solidFill>
                <a:srgbClr val="FF0000"/>
              </a:solidFill>
            </a:endParaRPr>
          </a:p>
          <a:p>
            <a:pPr lvl="1">
              <a:buFont typeface="Wingdings" panose="05000000000000000000" pitchFamily="2" charset="2"/>
              <a:buChar char="n"/>
              <a:defRPr/>
            </a:pPr>
            <a:r>
              <a:rPr lang="en-US" altLang="zh-CN" sz="2000" dirty="0">
                <a:cs typeface="+mn-ea"/>
              </a:rPr>
              <a:t>Let </a:t>
            </a:r>
            <a:r>
              <a:rPr lang="en-US" altLang="zh-CN" sz="2000" b="1" dirty="0">
                <a:cs typeface="+mn-ea"/>
              </a:rPr>
              <a:t>A</a:t>
            </a:r>
            <a:r>
              <a:rPr lang="en-US" altLang="zh-CN" sz="2000" dirty="0">
                <a:cs typeface="+mn-ea"/>
              </a:rPr>
              <a:t> be a           matrix of rank n, then there are two orthogonal matrices</a:t>
            </a: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endParaRPr lang="en-US" altLang="zh-CN" sz="2000" dirty="0"/>
          </a:p>
          <a:p>
            <a:pPr marL="457200" lvl="1" indent="0">
              <a:buNone/>
              <a:defRPr/>
            </a:pPr>
            <a:r>
              <a:rPr lang="en-US" altLang="zh-CN" sz="2000" dirty="0">
                <a:cs typeface="+mn-ea"/>
              </a:rPr>
              <a:t>    and diagonal matrix</a:t>
            </a:r>
          </a:p>
          <a:p>
            <a:pPr marL="457200" lvl="1" indent="0">
              <a:lnSpc>
                <a:spcPct val="120000"/>
              </a:lnSpc>
              <a:buNone/>
              <a:defRPr/>
            </a:pPr>
            <a:r>
              <a:rPr lang="en-US" altLang="zh-CN" sz="2000" dirty="0">
                <a:cs typeface="+mn-ea"/>
              </a:rPr>
              <a:t>    satisfy</a:t>
            </a:r>
            <a:r>
              <a:rPr lang="zh-CN" altLang="en-US" sz="2000" dirty="0"/>
              <a:t/>
            </a:r>
            <a:br>
              <a:rPr lang="zh-CN" altLang="en-US" sz="2000" dirty="0"/>
            </a:br>
            <a:r>
              <a:rPr lang="zh-CN" altLang="en-US" sz="2000" dirty="0"/>
              <a:t/>
            </a:r>
            <a:br>
              <a:rPr lang="zh-CN" altLang="en-US" sz="2000" dirty="0"/>
            </a:br>
            <a:r>
              <a:rPr lang="en-US" altLang="zh-CN" sz="2000">
                <a:cs typeface="+mn-ea"/>
              </a:rPr>
              <a:t>where                      is </a:t>
            </a:r>
            <a:r>
              <a:rPr lang="en-US" altLang="zh-CN" sz="2000" dirty="0">
                <a:cs typeface="+mn-ea"/>
              </a:rPr>
              <a:t>the non-zero eigenvalue of </a:t>
            </a:r>
            <a:r>
              <a:rPr lang="en-US" altLang="zh-CN" sz="2000">
                <a:cs typeface="+mn-ea"/>
              </a:rPr>
              <a:t>matrix         and         </a:t>
            </a:r>
            <a:r>
              <a:rPr lang="en-US" altLang="zh-CN" sz="2000" dirty="0">
                <a:cs typeface="+mn-ea"/>
              </a:rPr>
              <a:t>,      </a:t>
            </a:r>
            <a:r>
              <a:rPr lang="en-US" altLang="zh-CN" sz="2000">
                <a:cs typeface="+mn-ea"/>
              </a:rPr>
              <a:t>and     are </a:t>
            </a:r>
            <a:r>
              <a:rPr lang="en-US" altLang="zh-CN" sz="2000" dirty="0">
                <a:cs typeface="+mn-ea"/>
              </a:rPr>
              <a:t>respectively the eigenvectors </a:t>
            </a:r>
            <a:r>
              <a:rPr lang="en-US" altLang="zh-CN" sz="2000">
                <a:cs typeface="+mn-ea"/>
              </a:rPr>
              <a:t>of          and          corresponding to   .</a:t>
            </a:r>
            <a:r>
              <a:rPr lang="zh-CN" altLang="en-US" sz="2000">
                <a:cs typeface="+mn-ea"/>
              </a:rPr>
              <a:t> </a:t>
            </a:r>
            <a:r>
              <a:rPr lang="en-US" altLang="zh-CN" sz="2000" dirty="0">
                <a:cs typeface="+mn-ea"/>
              </a:rPr>
              <a:t>This decomposition is called the </a:t>
            </a:r>
            <a:r>
              <a:rPr lang="en-US" altLang="zh-CN" sz="2000" b="1" dirty="0">
                <a:solidFill>
                  <a:srgbClr val="C00000"/>
                </a:solidFill>
                <a:cs typeface="+mn-ea"/>
              </a:rPr>
              <a:t>singular value decomposition </a:t>
            </a:r>
            <a:r>
              <a:rPr lang="en-US" altLang="zh-CN" sz="2000" dirty="0">
                <a:cs typeface="+mn-ea"/>
              </a:rPr>
              <a:t>(</a:t>
            </a:r>
            <a:r>
              <a:rPr lang="en-US" altLang="zh-CN" sz="2000" b="1" dirty="0">
                <a:solidFill>
                  <a:srgbClr val="C00000"/>
                </a:solidFill>
                <a:cs typeface="+mn-ea"/>
              </a:rPr>
              <a:t>SVD</a:t>
            </a:r>
            <a:r>
              <a:rPr lang="en-US" altLang="zh-CN" sz="2000" dirty="0">
                <a:cs typeface="+mn-ea"/>
              </a:rPr>
              <a:t>) of matrix </a:t>
            </a:r>
            <a:r>
              <a:rPr lang="en-US" altLang="zh-CN" sz="2000" b="1" dirty="0">
                <a:cs typeface="+mn-ea"/>
              </a:rPr>
              <a:t>A</a:t>
            </a:r>
            <a:r>
              <a:rPr lang="zh-CN" altLang="en-US" sz="2000" dirty="0">
                <a:cs typeface="+mn-ea"/>
              </a:rPr>
              <a:t>，     </a:t>
            </a:r>
            <a:r>
              <a:rPr lang="en-US" altLang="zh-CN" sz="2000" dirty="0">
                <a:cs typeface="+mn-ea"/>
              </a:rPr>
              <a:t>is the singular value of </a:t>
            </a:r>
            <a:r>
              <a:rPr lang="en-US" altLang="zh-CN" sz="2000" b="1" dirty="0">
                <a:cs typeface="+mn-ea"/>
              </a:rPr>
              <a:t>A</a:t>
            </a:r>
            <a:endParaRPr lang="zh-CN" altLang="en-US" sz="2000" b="1" dirty="0">
              <a:cs typeface="+mn-ea"/>
            </a:endParaRPr>
          </a:p>
        </p:txBody>
      </p:sp>
      <p:graphicFrame>
        <p:nvGraphicFramePr>
          <p:cNvPr id="56324" name="Object 4">
            <a:extLst>
              <a:ext uri="{FF2B5EF4-FFF2-40B4-BE49-F238E27FC236}">
                <a16:creationId xmlns:a16="http://schemas.microsoft.com/office/drawing/2014/main" id="{3E94718D-A4D6-6CCC-0712-71B983BE4285}"/>
              </a:ext>
            </a:extLst>
          </p:cNvPr>
          <p:cNvGraphicFramePr>
            <a:graphicFrameLocks noChangeAspect="1"/>
          </p:cNvGraphicFramePr>
          <p:nvPr>
            <p:extLst>
              <p:ext uri="{D42A27DB-BD31-4B8C-83A1-F6EECF244321}">
                <p14:modId xmlns:p14="http://schemas.microsoft.com/office/powerpoint/2010/main" val="2717344074"/>
              </p:ext>
            </p:extLst>
          </p:nvPr>
        </p:nvGraphicFramePr>
        <p:xfrm>
          <a:off x="2890505" y="2305069"/>
          <a:ext cx="627063" cy="339725"/>
        </p:xfrm>
        <a:graphic>
          <a:graphicData uri="http://schemas.openxmlformats.org/presentationml/2006/ole">
            <mc:AlternateContent xmlns:mc="http://schemas.openxmlformats.org/markup-compatibility/2006">
              <mc:Choice xmlns:v="urn:schemas-microsoft-com:vml" Requires="v">
                <p:oleObj spid="_x0000_s10227" r:id="rId3" imgW="304536" imgH="164957" progId="Equation.DSMT4">
                  <p:embed/>
                </p:oleObj>
              </mc:Choice>
              <mc:Fallback>
                <p:oleObj r:id="rId3" imgW="304536" imgH="164957"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505" y="2305069"/>
                        <a:ext cx="627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28" name="Object 10">
            <a:extLst>
              <a:ext uri="{FF2B5EF4-FFF2-40B4-BE49-F238E27FC236}">
                <a16:creationId xmlns:a16="http://schemas.microsoft.com/office/drawing/2014/main" id="{7387C346-1B0A-C61D-A58E-172E414EA619}"/>
              </a:ext>
            </a:extLst>
          </p:cNvPr>
          <p:cNvGraphicFramePr>
            <a:graphicFrameLocks noChangeAspect="1"/>
          </p:cNvGraphicFramePr>
          <p:nvPr>
            <p:extLst>
              <p:ext uri="{D42A27DB-BD31-4B8C-83A1-F6EECF244321}">
                <p14:modId xmlns:p14="http://schemas.microsoft.com/office/powerpoint/2010/main" val="974921915"/>
              </p:ext>
            </p:extLst>
          </p:nvPr>
        </p:nvGraphicFramePr>
        <p:xfrm>
          <a:off x="2598405" y="3951371"/>
          <a:ext cx="1211262" cy="485775"/>
        </p:xfrm>
        <a:graphic>
          <a:graphicData uri="http://schemas.openxmlformats.org/presentationml/2006/ole">
            <mc:AlternateContent xmlns:mc="http://schemas.openxmlformats.org/markup-compatibility/2006">
              <mc:Choice xmlns:v="urn:schemas-microsoft-com:vml" Requires="v">
                <p:oleObj spid="_x0000_s10228" r:id="rId5" imgW="698500" imgH="279400" progId="Equation.DSMT4">
                  <p:embed/>
                </p:oleObj>
              </mc:Choice>
              <mc:Fallback>
                <p:oleObj r:id="rId5" imgW="698500" imgH="2794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8405" y="3951371"/>
                        <a:ext cx="121126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29" name="Object 11">
            <a:extLst>
              <a:ext uri="{FF2B5EF4-FFF2-40B4-BE49-F238E27FC236}">
                <a16:creationId xmlns:a16="http://schemas.microsoft.com/office/drawing/2014/main" id="{2F4C9C64-FA5A-F5DA-7875-ABF890F8B0FA}"/>
              </a:ext>
            </a:extLst>
          </p:cNvPr>
          <p:cNvGraphicFramePr>
            <a:graphicFrameLocks noChangeAspect="1"/>
          </p:cNvGraphicFramePr>
          <p:nvPr>
            <p:extLst>
              <p:ext uri="{D42A27DB-BD31-4B8C-83A1-F6EECF244321}">
                <p14:modId xmlns:p14="http://schemas.microsoft.com/office/powerpoint/2010/main" val="1141922176"/>
              </p:ext>
            </p:extLst>
          </p:nvPr>
        </p:nvGraphicFramePr>
        <p:xfrm>
          <a:off x="2182480" y="4857834"/>
          <a:ext cx="1416050" cy="334963"/>
        </p:xfrm>
        <a:graphic>
          <a:graphicData uri="http://schemas.openxmlformats.org/presentationml/2006/ole">
            <mc:AlternateContent xmlns:mc="http://schemas.openxmlformats.org/markup-compatibility/2006">
              <mc:Choice xmlns:v="urn:schemas-microsoft-com:vml" Requires="v">
                <p:oleObj spid="_x0000_s10229" r:id="rId7" imgW="863225" imgH="203112" progId="Equation.DSMT4">
                  <p:embed/>
                </p:oleObj>
              </mc:Choice>
              <mc:Fallback>
                <p:oleObj r:id="rId7" imgW="863225" imgH="203112"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2480" y="4857834"/>
                        <a:ext cx="14160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30" name="Object 12">
            <a:extLst>
              <a:ext uri="{FF2B5EF4-FFF2-40B4-BE49-F238E27FC236}">
                <a16:creationId xmlns:a16="http://schemas.microsoft.com/office/drawing/2014/main" id="{FF7CF143-AA32-94C7-F703-6BF06EE69D16}"/>
              </a:ext>
            </a:extLst>
          </p:cNvPr>
          <p:cNvGraphicFramePr>
            <a:graphicFrameLocks noChangeAspect="1"/>
          </p:cNvGraphicFramePr>
          <p:nvPr>
            <p:extLst>
              <p:ext uri="{D42A27DB-BD31-4B8C-83A1-F6EECF244321}">
                <p14:modId xmlns:p14="http://schemas.microsoft.com/office/powerpoint/2010/main" val="938138541"/>
              </p:ext>
            </p:extLst>
          </p:nvPr>
        </p:nvGraphicFramePr>
        <p:xfrm>
          <a:off x="5030969" y="5192797"/>
          <a:ext cx="541337" cy="317500"/>
        </p:xfrm>
        <a:graphic>
          <a:graphicData uri="http://schemas.openxmlformats.org/presentationml/2006/ole">
            <mc:AlternateContent xmlns:mc="http://schemas.openxmlformats.org/markup-compatibility/2006">
              <mc:Choice xmlns:v="urn:schemas-microsoft-com:vml" Requires="v">
                <p:oleObj spid="_x0000_s10230" r:id="rId9" imgW="304404" imgH="177569" progId="Equation.DSMT4">
                  <p:embed/>
                </p:oleObj>
              </mc:Choice>
              <mc:Fallback>
                <p:oleObj r:id="rId9" imgW="304404" imgH="177569"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0969" y="5192797"/>
                        <a:ext cx="541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31" name="Object 13">
            <a:extLst>
              <a:ext uri="{FF2B5EF4-FFF2-40B4-BE49-F238E27FC236}">
                <a16:creationId xmlns:a16="http://schemas.microsoft.com/office/drawing/2014/main" id="{89278AB2-6760-5BDE-C93A-67D14B423E5F}"/>
              </a:ext>
            </a:extLst>
          </p:cNvPr>
          <p:cNvGraphicFramePr>
            <a:graphicFrameLocks noChangeAspect="1"/>
          </p:cNvGraphicFramePr>
          <p:nvPr>
            <p:extLst>
              <p:ext uri="{D42A27DB-BD31-4B8C-83A1-F6EECF244321}">
                <p14:modId xmlns:p14="http://schemas.microsoft.com/office/powerpoint/2010/main" val="3995063041"/>
              </p:ext>
            </p:extLst>
          </p:nvPr>
        </p:nvGraphicFramePr>
        <p:xfrm>
          <a:off x="6164919" y="5192797"/>
          <a:ext cx="565150" cy="317500"/>
        </p:xfrm>
        <a:graphic>
          <a:graphicData uri="http://schemas.openxmlformats.org/presentationml/2006/ole">
            <mc:AlternateContent xmlns:mc="http://schemas.openxmlformats.org/markup-compatibility/2006">
              <mc:Choice xmlns:v="urn:schemas-microsoft-com:vml" Requires="v">
                <p:oleObj spid="_x0000_s10231" r:id="rId11" imgW="317087" imgH="177569" progId="Equation.DSMT4">
                  <p:embed/>
                </p:oleObj>
              </mc:Choice>
              <mc:Fallback>
                <p:oleObj r:id="rId11" imgW="317087" imgH="177569"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64919" y="5192797"/>
                        <a:ext cx="565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32" name="Object 14">
            <a:extLst>
              <a:ext uri="{FF2B5EF4-FFF2-40B4-BE49-F238E27FC236}">
                <a16:creationId xmlns:a16="http://schemas.microsoft.com/office/drawing/2014/main" id="{2A3EFB5D-3732-C93D-E225-69A6D9D5CFEA}"/>
              </a:ext>
            </a:extLst>
          </p:cNvPr>
          <p:cNvGraphicFramePr>
            <a:graphicFrameLocks noChangeAspect="1"/>
          </p:cNvGraphicFramePr>
          <p:nvPr>
            <p:extLst>
              <p:ext uri="{D42A27DB-BD31-4B8C-83A1-F6EECF244321}">
                <p14:modId xmlns:p14="http://schemas.microsoft.com/office/powerpoint/2010/main" val="597124034"/>
              </p:ext>
            </p:extLst>
          </p:nvPr>
        </p:nvGraphicFramePr>
        <p:xfrm>
          <a:off x="9409608" y="4815998"/>
          <a:ext cx="292100" cy="388938"/>
        </p:xfrm>
        <a:graphic>
          <a:graphicData uri="http://schemas.openxmlformats.org/presentationml/2006/ole">
            <mc:AlternateContent xmlns:mc="http://schemas.openxmlformats.org/markup-compatibility/2006">
              <mc:Choice xmlns:v="urn:schemas-microsoft-com:vml" Requires="v">
                <p:oleObj spid="_x0000_s10232" r:id="rId13" imgW="152268" imgH="203024" progId="Equation.DSMT4">
                  <p:embed/>
                </p:oleObj>
              </mc:Choice>
              <mc:Fallback>
                <p:oleObj r:id="rId13" imgW="152268" imgH="203024"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09608" y="4815998"/>
                        <a:ext cx="2921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33" name="Object 15">
            <a:extLst>
              <a:ext uri="{FF2B5EF4-FFF2-40B4-BE49-F238E27FC236}">
                <a16:creationId xmlns:a16="http://schemas.microsoft.com/office/drawing/2014/main" id="{427FB0BE-2495-7C84-C998-AB09467E7C5E}"/>
              </a:ext>
            </a:extLst>
          </p:cNvPr>
          <p:cNvGraphicFramePr>
            <a:graphicFrameLocks noChangeAspect="1"/>
          </p:cNvGraphicFramePr>
          <p:nvPr>
            <p:extLst>
              <p:ext uri="{D42A27DB-BD31-4B8C-83A1-F6EECF244321}">
                <p14:modId xmlns:p14="http://schemas.microsoft.com/office/powerpoint/2010/main" val="2427778573"/>
              </p:ext>
            </p:extLst>
          </p:nvPr>
        </p:nvGraphicFramePr>
        <p:xfrm>
          <a:off x="10269016" y="4814348"/>
          <a:ext cx="292100" cy="388938"/>
        </p:xfrm>
        <a:graphic>
          <a:graphicData uri="http://schemas.openxmlformats.org/presentationml/2006/ole">
            <mc:AlternateContent xmlns:mc="http://schemas.openxmlformats.org/markup-compatibility/2006">
              <mc:Choice xmlns:v="urn:schemas-microsoft-com:vml" Requires="v">
                <p:oleObj spid="_x0000_s10233" r:id="rId15" imgW="152268" imgH="203024" progId="Equation.DSMT4">
                  <p:embed/>
                </p:oleObj>
              </mc:Choice>
              <mc:Fallback>
                <p:oleObj r:id="rId15" imgW="152268" imgH="203024" progId="Equation.DSMT4">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69016" y="4814348"/>
                        <a:ext cx="2921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34" name="Object 16">
            <a:extLst>
              <a:ext uri="{FF2B5EF4-FFF2-40B4-BE49-F238E27FC236}">
                <a16:creationId xmlns:a16="http://schemas.microsoft.com/office/drawing/2014/main" id="{C18382E0-1101-4D7D-749A-35E907541932}"/>
              </a:ext>
            </a:extLst>
          </p:cNvPr>
          <p:cNvGraphicFramePr>
            <a:graphicFrameLocks noChangeAspect="1"/>
          </p:cNvGraphicFramePr>
          <p:nvPr>
            <p:extLst>
              <p:ext uri="{D42A27DB-BD31-4B8C-83A1-F6EECF244321}">
                <p14:modId xmlns:p14="http://schemas.microsoft.com/office/powerpoint/2010/main" val="303546654"/>
              </p:ext>
            </p:extLst>
          </p:nvPr>
        </p:nvGraphicFramePr>
        <p:xfrm>
          <a:off x="7690790" y="4817280"/>
          <a:ext cx="576263" cy="334963"/>
        </p:xfrm>
        <a:graphic>
          <a:graphicData uri="http://schemas.openxmlformats.org/presentationml/2006/ole">
            <mc:AlternateContent xmlns:mc="http://schemas.openxmlformats.org/markup-compatibility/2006">
              <mc:Choice xmlns:v="urn:schemas-microsoft-com:vml" Requires="v">
                <p:oleObj spid="_x0000_s10234" r:id="rId17" imgW="304404" imgH="177569" progId="Equation.DSMT4">
                  <p:embed/>
                </p:oleObj>
              </mc:Choice>
              <mc:Fallback>
                <p:oleObj r:id="rId17" imgW="304404" imgH="177569" progId="Equation.DSMT4">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90790" y="4817280"/>
                        <a:ext cx="5762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35" name="Object 17">
            <a:extLst>
              <a:ext uri="{FF2B5EF4-FFF2-40B4-BE49-F238E27FC236}">
                <a16:creationId xmlns:a16="http://schemas.microsoft.com/office/drawing/2014/main" id="{A7EA2CEF-4976-ADFD-D305-600B27BB4EBC}"/>
              </a:ext>
            </a:extLst>
          </p:cNvPr>
          <p:cNvGraphicFramePr>
            <a:graphicFrameLocks noChangeAspect="1"/>
          </p:cNvGraphicFramePr>
          <p:nvPr>
            <p:extLst>
              <p:ext uri="{D42A27DB-BD31-4B8C-83A1-F6EECF244321}">
                <p14:modId xmlns:p14="http://schemas.microsoft.com/office/powerpoint/2010/main" val="2311333600"/>
              </p:ext>
            </p:extLst>
          </p:nvPr>
        </p:nvGraphicFramePr>
        <p:xfrm>
          <a:off x="8731261" y="4828393"/>
          <a:ext cx="576263" cy="323850"/>
        </p:xfrm>
        <a:graphic>
          <a:graphicData uri="http://schemas.openxmlformats.org/presentationml/2006/ole">
            <mc:AlternateContent xmlns:mc="http://schemas.openxmlformats.org/markup-compatibility/2006">
              <mc:Choice xmlns:v="urn:schemas-microsoft-com:vml" Requires="v">
                <p:oleObj spid="_x0000_s10235" r:id="rId19" imgW="317087" imgH="177569" progId="Equation.DSMT4">
                  <p:embed/>
                </p:oleObj>
              </mc:Choice>
              <mc:Fallback>
                <p:oleObj r:id="rId19" imgW="317087" imgH="177569" progId="Equation.DSMT4">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31261" y="4828393"/>
                        <a:ext cx="5762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36" name="Object 18">
            <a:extLst>
              <a:ext uri="{FF2B5EF4-FFF2-40B4-BE49-F238E27FC236}">
                <a16:creationId xmlns:a16="http://schemas.microsoft.com/office/drawing/2014/main" id="{83A6484A-4085-C3AD-F7D6-E38A093301FB}"/>
              </a:ext>
            </a:extLst>
          </p:cNvPr>
          <p:cNvGraphicFramePr>
            <a:graphicFrameLocks noChangeAspect="1"/>
          </p:cNvGraphicFramePr>
          <p:nvPr>
            <p:extLst>
              <p:ext uri="{D42A27DB-BD31-4B8C-83A1-F6EECF244321}">
                <p14:modId xmlns:p14="http://schemas.microsoft.com/office/powerpoint/2010/main" val="1409879651"/>
              </p:ext>
            </p:extLst>
          </p:nvPr>
        </p:nvGraphicFramePr>
        <p:xfrm>
          <a:off x="8672390" y="5219245"/>
          <a:ext cx="222250" cy="323850"/>
        </p:xfrm>
        <a:graphic>
          <a:graphicData uri="http://schemas.openxmlformats.org/presentationml/2006/ole">
            <mc:AlternateContent xmlns:mc="http://schemas.openxmlformats.org/markup-compatibility/2006">
              <mc:Choice xmlns:v="urn:schemas-microsoft-com:vml" Requires="v">
                <p:oleObj spid="_x0000_s10236" name="Equation" r:id="rId21" imgW="139639" imgH="203112" progId="Equation.DSMT4">
                  <p:embed/>
                </p:oleObj>
              </mc:Choice>
              <mc:Fallback>
                <p:oleObj name="Equation" r:id="rId21" imgW="139639" imgH="203112" progId="Equation.DSMT4">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72390" y="5219245"/>
                        <a:ext cx="2222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37" name="Object 19">
            <a:extLst>
              <a:ext uri="{FF2B5EF4-FFF2-40B4-BE49-F238E27FC236}">
                <a16:creationId xmlns:a16="http://schemas.microsoft.com/office/drawing/2014/main" id="{5B7B013B-9E70-8606-589C-7D4F2CF7DD95}"/>
              </a:ext>
            </a:extLst>
          </p:cNvPr>
          <p:cNvGraphicFramePr>
            <a:graphicFrameLocks noChangeAspect="1"/>
          </p:cNvGraphicFramePr>
          <p:nvPr>
            <p:extLst>
              <p:ext uri="{D42A27DB-BD31-4B8C-83A1-F6EECF244321}">
                <p14:modId xmlns:p14="http://schemas.microsoft.com/office/powerpoint/2010/main" val="2962946777"/>
              </p:ext>
            </p:extLst>
          </p:nvPr>
        </p:nvGraphicFramePr>
        <p:xfrm>
          <a:off x="8319307" y="5535708"/>
          <a:ext cx="431800" cy="411162"/>
        </p:xfrm>
        <a:graphic>
          <a:graphicData uri="http://schemas.openxmlformats.org/presentationml/2006/ole">
            <mc:AlternateContent xmlns:mc="http://schemas.openxmlformats.org/markup-compatibility/2006">
              <mc:Choice xmlns:v="urn:schemas-microsoft-com:vml" Requires="v">
                <p:oleObj spid="_x0000_s10237" r:id="rId23" imgW="253890" imgH="241195" progId="Equation.DSMT4">
                  <p:embed/>
                </p:oleObj>
              </mc:Choice>
              <mc:Fallback>
                <p:oleObj r:id="rId23" imgW="253890" imgH="241195" progId="Equation.DSMT4">
                  <p:embed/>
                  <p:pic>
                    <p:nvPicPr>
                      <p:cNvPr id="0"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19307" y="5535708"/>
                        <a:ext cx="4318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 name="对象 1">
            <a:extLst>
              <a:ext uri="{FF2B5EF4-FFF2-40B4-BE49-F238E27FC236}">
                <a16:creationId xmlns:a16="http://schemas.microsoft.com/office/drawing/2014/main" id="{37D808B3-BE28-490F-A403-6E8738F1BC12}"/>
              </a:ext>
            </a:extLst>
          </p:cNvPr>
          <p:cNvGraphicFramePr>
            <a:graphicFrameLocks noChangeAspect="1"/>
          </p:cNvGraphicFramePr>
          <p:nvPr>
            <p:extLst>
              <p:ext uri="{D42A27DB-BD31-4B8C-83A1-F6EECF244321}">
                <p14:modId xmlns:p14="http://schemas.microsoft.com/office/powerpoint/2010/main" val="2520778938"/>
              </p:ext>
            </p:extLst>
          </p:nvPr>
        </p:nvGraphicFramePr>
        <p:xfrm>
          <a:off x="1698625" y="2716213"/>
          <a:ext cx="4519613" cy="398462"/>
        </p:xfrm>
        <a:graphic>
          <a:graphicData uri="http://schemas.openxmlformats.org/presentationml/2006/ole">
            <mc:AlternateContent xmlns:mc="http://schemas.openxmlformats.org/markup-compatibility/2006">
              <mc:Choice xmlns:v="urn:schemas-microsoft-com:vml" Requires="v">
                <p:oleObj spid="_x0000_s10238" name="AxMath" r:id="rId25" imgW="4520160" imgH="398880" progId="Equation.AxMath">
                  <p:embed/>
                </p:oleObj>
              </mc:Choice>
              <mc:Fallback>
                <p:oleObj name="AxMath" r:id="rId25" imgW="4520160" imgH="398880" progId="Equation.AxMath">
                  <p:embed/>
                  <p:pic>
                    <p:nvPicPr>
                      <p:cNvPr id="0" name=""/>
                      <p:cNvPicPr/>
                      <p:nvPr/>
                    </p:nvPicPr>
                    <p:blipFill>
                      <a:blip r:embed="rId26"/>
                      <a:stretch>
                        <a:fillRect/>
                      </a:stretch>
                    </p:blipFill>
                    <p:spPr>
                      <a:xfrm>
                        <a:off x="1698625" y="2716213"/>
                        <a:ext cx="4519613" cy="398462"/>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B17AB215-CA97-4512-92A9-933038778B49}"/>
              </a:ext>
            </a:extLst>
          </p:cNvPr>
          <p:cNvGraphicFramePr>
            <a:graphicFrameLocks noChangeAspect="1"/>
          </p:cNvGraphicFramePr>
          <p:nvPr>
            <p:extLst>
              <p:ext uri="{D42A27DB-BD31-4B8C-83A1-F6EECF244321}">
                <p14:modId xmlns:p14="http://schemas.microsoft.com/office/powerpoint/2010/main" val="3088393980"/>
              </p:ext>
            </p:extLst>
          </p:nvPr>
        </p:nvGraphicFramePr>
        <p:xfrm>
          <a:off x="1704975" y="3136900"/>
          <a:ext cx="4506913" cy="398463"/>
        </p:xfrm>
        <a:graphic>
          <a:graphicData uri="http://schemas.openxmlformats.org/presentationml/2006/ole">
            <mc:AlternateContent xmlns:mc="http://schemas.openxmlformats.org/markup-compatibility/2006">
              <mc:Choice xmlns:v="urn:schemas-microsoft-com:vml" Requires="v">
                <p:oleObj spid="_x0000_s10239" name="AxMath" r:id="rId27" imgW="4507200" imgH="398880" progId="Equation.AxMath">
                  <p:embed/>
                </p:oleObj>
              </mc:Choice>
              <mc:Fallback>
                <p:oleObj name="AxMath" r:id="rId27" imgW="4507200" imgH="398880" progId="Equation.AxMath">
                  <p:embed/>
                  <p:pic>
                    <p:nvPicPr>
                      <p:cNvPr id="2" name="对象 1">
                        <a:extLst>
                          <a:ext uri="{FF2B5EF4-FFF2-40B4-BE49-F238E27FC236}">
                            <a16:creationId xmlns:a16="http://schemas.microsoft.com/office/drawing/2014/main" id="{37D808B3-BE28-490F-A403-6E8738F1BC12}"/>
                          </a:ext>
                        </a:extLst>
                      </p:cNvPr>
                      <p:cNvPicPr/>
                      <p:nvPr/>
                    </p:nvPicPr>
                    <p:blipFill>
                      <a:blip r:embed="rId28"/>
                      <a:stretch>
                        <a:fillRect/>
                      </a:stretch>
                    </p:blipFill>
                    <p:spPr>
                      <a:xfrm>
                        <a:off x="1704975" y="3136900"/>
                        <a:ext cx="4506913" cy="398463"/>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824EC3ED-411B-4CF2-84FA-2265FBF38B9B}"/>
              </a:ext>
            </a:extLst>
          </p:cNvPr>
          <p:cNvGraphicFramePr>
            <a:graphicFrameLocks noChangeAspect="1"/>
          </p:cNvGraphicFramePr>
          <p:nvPr>
            <p:extLst>
              <p:ext uri="{D42A27DB-BD31-4B8C-83A1-F6EECF244321}">
                <p14:modId xmlns:p14="http://schemas.microsoft.com/office/powerpoint/2010/main" val="3306111620"/>
              </p:ext>
            </p:extLst>
          </p:nvPr>
        </p:nvGraphicFramePr>
        <p:xfrm>
          <a:off x="3935989" y="3644469"/>
          <a:ext cx="5873750" cy="398463"/>
        </p:xfrm>
        <a:graphic>
          <a:graphicData uri="http://schemas.openxmlformats.org/presentationml/2006/ole">
            <mc:AlternateContent xmlns:mc="http://schemas.openxmlformats.org/markup-compatibility/2006">
              <mc:Choice xmlns:v="urn:schemas-microsoft-com:vml" Requires="v">
                <p:oleObj spid="_x0000_s18432" name="AxMath" r:id="rId29" imgW="5873760" imgH="398880" progId="Equation.AxMath">
                  <p:embed/>
                </p:oleObj>
              </mc:Choice>
              <mc:Fallback>
                <p:oleObj name="AxMath" r:id="rId29" imgW="5873760" imgH="398880" progId="Equation.AxMath">
                  <p:embed/>
                  <p:pic>
                    <p:nvPicPr>
                      <p:cNvPr id="19" name="对象 18">
                        <a:extLst>
                          <a:ext uri="{FF2B5EF4-FFF2-40B4-BE49-F238E27FC236}">
                            <a16:creationId xmlns:a16="http://schemas.microsoft.com/office/drawing/2014/main" id="{B17AB215-CA97-4512-92A9-933038778B49}"/>
                          </a:ext>
                        </a:extLst>
                      </p:cNvPr>
                      <p:cNvPicPr/>
                      <p:nvPr/>
                    </p:nvPicPr>
                    <p:blipFill>
                      <a:blip r:embed="rId30"/>
                      <a:stretch>
                        <a:fillRect/>
                      </a:stretch>
                    </p:blipFill>
                    <p:spPr>
                      <a:xfrm>
                        <a:off x="3935989" y="3644469"/>
                        <a:ext cx="5873750" cy="398463"/>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58F912B1-04F6-160B-A219-A65C49BBC3F6}"/>
              </a:ext>
            </a:extLst>
          </p:cNvPr>
          <p:cNvSpPr>
            <a:spLocks noGrp="1" noChangeArrowheads="1"/>
          </p:cNvSpPr>
          <p:nvPr>
            <p:ph type="title"/>
          </p:nvPr>
        </p:nvSpPr>
        <p:spPr/>
        <p:txBody>
          <a:bodyPr/>
          <a:lstStyle/>
          <a:p>
            <a:r>
              <a:rPr lang="en-US" altLang="zh-CN">
                <a:latin typeface="Comic Sans MS" panose="030F0702030302020204" pitchFamily="66" charset="0"/>
              </a:rPr>
              <a:t>Singular Value Decomposition (SVD)</a:t>
            </a:r>
            <a:endParaRPr lang="zh-CN" altLang="en-US"/>
          </a:p>
        </p:txBody>
      </p:sp>
      <p:sp>
        <p:nvSpPr>
          <p:cNvPr id="57347" name="Rectangle 3">
            <a:extLst>
              <a:ext uri="{FF2B5EF4-FFF2-40B4-BE49-F238E27FC236}">
                <a16:creationId xmlns:a16="http://schemas.microsoft.com/office/drawing/2014/main" id="{8AA3500D-3A73-A5FA-6AAD-2F4FFACA3F11}"/>
              </a:ext>
            </a:extLst>
          </p:cNvPr>
          <p:cNvSpPr>
            <a:spLocks noGrp="1" noChangeArrowheads="1"/>
          </p:cNvSpPr>
          <p:nvPr>
            <p:ph idx="1"/>
          </p:nvPr>
        </p:nvSpPr>
        <p:spPr>
          <a:xfrm>
            <a:off x="839416" y="1125538"/>
            <a:ext cx="10009111" cy="5351462"/>
          </a:xfrm>
        </p:spPr>
        <p:txBody>
          <a:bodyPr/>
          <a:lstStyle/>
          <a:p>
            <a:pPr>
              <a:buFont typeface="Wingdings" panose="05000000000000000000" pitchFamily="2" charset="2"/>
              <a:buChar char="n"/>
            </a:pPr>
            <a:r>
              <a:rPr lang="en-US" altLang="zh-CN" sz="2400" dirty="0"/>
              <a:t>Inference</a:t>
            </a:r>
            <a:endParaRPr lang="zh-CN" altLang="en-US" sz="2400" dirty="0"/>
          </a:p>
          <a:p>
            <a:pPr>
              <a:buFont typeface="Wingdings" panose="05000000000000000000" pitchFamily="2" charset="2"/>
              <a:buChar char="n"/>
            </a:pPr>
            <a:endParaRPr lang="zh-CN" altLang="en-US" dirty="0"/>
          </a:p>
          <a:p>
            <a:pPr>
              <a:buFont typeface="Wingdings" panose="05000000000000000000" pitchFamily="2" charset="2"/>
              <a:buChar char="n"/>
            </a:pPr>
            <a:r>
              <a:rPr lang="en-US" altLang="zh-CN" sz="2400" b="1" dirty="0">
                <a:solidFill>
                  <a:srgbClr val="C00000"/>
                </a:solidFill>
              </a:rPr>
              <a:t>Use SVD to simplify the eigenvalue decomposition of S </a:t>
            </a:r>
          </a:p>
          <a:p>
            <a:pPr>
              <a:buFontTx/>
              <a:buNone/>
            </a:pPr>
            <a:r>
              <a:rPr lang="en-US" altLang="zh-CN" sz="2400" b="1" dirty="0">
                <a:solidFill>
                  <a:srgbClr val="C00000"/>
                </a:solidFill>
              </a:rPr>
              <a:t>        </a:t>
            </a:r>
            <a:r>
              <a:rPr lang="en-US" altLang="zh-CN" sz="2000" dirty="0"/>
              <a:t>Scatter matrix</a:t>
            </a:r>
            <a:endParaRPr lang="zh-CN" altLang="en-US" sz="2000" dirty="0"/>
          </a:p>
          <a:p>
            <a:pPr marL="714375" lvl="1" indent="0">
              <a:lnSpc>
                <a:spcPct val="150000"/>
              </a:lnSpc>
              <a:buNone/>
            </a:pPr>
            <a:r>
              <a:rPr lang="en-US" altLang="zh-CN" sz="2000" dirty="0"/>
              <a:t>where</a:t>
            </a:r>
            <a:endParaRPr lang="zh-CN" altLang="en-US" sz="2000" dirty="0"/>
          </a:p>
          <a:p>
            <a:pPr marL="714375" lvl="1" indent="0">
              <a:lnSpc>
                <a:spcPct val="150000"/>
              </a:lnSpc>
              <a:buNone/>
            </a:pPr>
            <a:r>
              <a:rPr lang="en-US" altLang="zh-CN" sz="2000" dirty="0"/>
              <a:t>Let</a:t>
            </a:r>
            <a:r>
              <a:rPr lang="zh-CN" altLang="en-US" sz="2000" dirty="0"/>
              <a:t/>
            </a:r>
            <a:br>
              <a:rPr lang="zh-CN" altLang="en-US" sz="2000" dirty="0"/>
            </a:br>
            <a:r>
              <a:rPr lang="en-US" altLang="zh-CN" sz="2000" dirty="0"/>
              <a:t>If            , then the eigenvalue decomposition for R is faster than the eigenvalue decomposition for </a:t>
            </a:r>
            <a:r>
              <a:rPr lang="en-US" altLang="zh-CN" sz="2000" b="1" dirty="0"/>
              <a:t>S</a:t>
            </a:r>
            <a:endParaRPr lang="zh-CN" altLang="en-US" sz="2000" b="1" dirty="0"/>
          </a:p>
        </p:txBody>
      </p:sp>
      <p:graphicFrame>
        <p:nvGraphicFramePr>
          <p:cNvPr id="57348" name="Object 4">
            <a:extLst>
              <a:ext uri="{FF2B5EF4-FFF2-40B4-BE49-F238E27FC236}">
                <a16:creationId xmlns:a16="http://schemas.microsoft.com/office/drawing/2014/main" id="{8D1B5332-7890-1CE2-C604-CDB04AA7D1EA}"/>
              </a:ext>
            </a:extLst>
          </p:cNvPr>
          <p:cNvGraphicFramePr>
            <a:graphicFrameLocks noChangeAspect="1"/>
          </p:cNvGraphicFramePr>
          <p:nvPr>
            <p:extLst>
              <p:ext uri="{D42A27DB-BD31-4B8C-83A1-F6EECF244321}">
                <p14:modId xmlns:p14="http://schemas.microsoft.com/office/powerpoint/2010/main" val="2001846094"/>
              </p:ext>
            </p:extLst>
          </p:nvPr>
        </p:nvGraphicFramePr>
        <p:xfrm>
          <a:off x="1271464" y="1540777"/>
          <a:ext cx="1368425" cy="546100"/>
        </p:xfrm>
        <a:graphic>
          <a:graphicData uri="http://schemas.openxmlformats.org/presentationml/2006/ole">
            <mc:AlternateContent xmlns:mc="http://schemas.openxmlformats.org/markup-compatibility/2006">
              <mc:Choice xmlns:v="urn:schemas-microsoft-com:vml" Requires="v">
                <p:oleObj spid="_x0000_s10740" r:id="rId4" imgW="698500" imgH="279400" progId="Equation.DSMT4">
                  <p:embed/>
                </p:oleObj>
              </mc:Choice>
              <mc:Fallback>
                <p:oleObj r:id="rId4" imgW="698500" imgH="2794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464" y="1540777"/>
                        <a:ext cx="13684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49" name="Object 5">
            <a:extLst>
              <a:ext uri="{FF2B5EF4-FFF2-40B4-BE49-F238E27FC236}">
                <a16:creationId xmlns:a16="http://schemas.microsoft.com/office/drawing/2014/main" id="{1E6CE05F-6AB0-6677-9269-3799AF9DF021}"/>
              </a:ext>
            </a:extLst>
          </p:cNvPr>
          <p:cNvGraphicFramePr>
            <a:graphicFrameLocks noChangeAspect="1"/>
          </p:cNvGraphicFramePr>
          <p:nvPr>
            <p:extLst>
              <p:ext uri="{D42A27DB-BD31-4B8C-83A1-F6EECF244321}">
                <p14:modId xmlns:p14="http://schemas.microsoft.com/office/powerpoint/2010/main" val="1316915622"/>
              </p:ext>
            </p:extLst>
          </p:nvPr>
        </p:nvGraphicFramePr>
        <p:xfrm>
          <a:off x="3612937" y="1540777"/>
          <a:ext cx="1368425" cy="557212"/>
        </p:xfrm>
        <a:graphic>
          <a:graphicData uri="http://schemas.openxmlformats.org/presentationml/2006/ole">
            <mc:AlternateContent xmlns:mc="http://schemas.openxmlformats.org/markup-compatibility/2006">
              <mc:Choice xmlns:v="urn:schemas-microsoft-com:vml" Requires="v">
                <p:oleObj spid="_x0000_s10741" r:id="rId6" imgW="685800" imgH="279400" progId="Equation.DSMT4">
                  <p:embed/>
                </p:oleObj>
              </mc:Choice>
              <mc:Fallback>
                <p:oleObj r:id="rId6" imgW="685800" imgH="2794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2937" y="1540777"/>
                        <a:ext cx="136842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7350" name="AutoShape 6">
            <a:extLst>
              <a:ext uri="{FF2B5EF4-FFF2-40B4-BE49-F238E27FC236}">
                <a16:creationId xmlns:a16="http://schemas.microsoft.com/office/drawing/2014/main" id="{58C67552-AED2-6045-1220-F9F19609D03A}"/>
              </a:ext>
            </a:extLst>
          </p:cNvPr>
          <p:cNvSpPr>
            <a:spLocks noChangeArrowheads="1"/>
          </p:cNvSpPr>
          <p:nvPr/>
        </p:nvSpPr>
        <p:spPr bwMode="auto">
          <a:xfrm>
            <a:off x="2748096" y="1750825"/>
            <a:ext cx="647680" cy="356274"/>
          </a:xfrm>
          <a:prstGeom prst="rightArrow">
            <a:avLst>
              <a:gd name="adj1" fmla="val 50000"/>
              <a:gd name="adj2" fmla="val 43641"/>
            </a:avLst>
          </a:prstGeom>
          <a:solidFill>
            <a:srgbClr val="FFFF00"/>
          </a:solidFill>
          <a:ln w="9525">
            <a:solidFill>
              <a:schemeClr val="tx1"/>
            </a:solidFill>
            <a:miter lim="800000"/>
            <a:headEnd/>
            <a:tailEnd/>
          </a:ln>
        </p:spPr>
        <p:txBody>
          <a:bodyPr wrap="square"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graphicFrame>
        <p:nvGraphicFramePr>
          <p:cNvPr id="57354" name="Object 15">
            <a:extLst>
              <a:ext uri="{FF2B5EF4-FFF2-40B4-BE49-F238E27FC236}">
                <a16:creationId xmlns:a16="http://schemas.microsoft.com/office/drawing/2014/main" id="{23E50525-2B28-82D2-998C-48ADE36B63A2}"/>
              </a:ext>
            </a:extLst>
          </p:cNvPr>
          <p:cNvGraphicFramePr>
            <a:graphicFrameLocks noChangeAspect="1"/>
          </p:cNvGraphicFramePr>
          <p:nvPr>
            <p:extLst>
              <p:ext uri="{D42A27DB-BD31-4B8C-83A1-F6EECF244321}">
                <p14:modId xmlns:p14="http://schemas.microsoft.com/office/powerpoint/2010/main" val="2293823064"/>
              </p:ext>
            </p:extLst>
          </p:nvPr>
        </p:nvGraphicFramePr>
        <p:xfrm>
          <a:off x="1847528" y="4390441"/>
          <a:ext cx="719137" cy="360362"/>
        </p:xfrm>
        <a:graphic>
          <a:graphicData uri="http://schemas.openxmlformats.org/presentationml/2006/ole">
            <mc:AlternateContent xmlns:mc="http://schemas.openxmlformats.org/markup-compatibility/2006">
              <mc:Choice xmlns:v="urn:schemas-microsoft-com:vml" Requires="v">
                <p:oleObj spid="_x0000_s10742" r:id="rId8" imgW="330057" imgH="165028" progId="Equation.DSMT4">
                  <p:embed/>
                </p:oleObj>
              </mc:Choice>
              <mc:Fallback>
                <p:oleObj r:id="rId8" imgW="330057" imgH="165028"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7528" y="4390441"/>
                        <a:ext cx="7191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7356" name="Rectangle 16">
            <a:extLst>
              <a:ext uri="{FF2B5EF4-FFF2-40B4-BE49-F238E27FC236}">
                <a16:creationId xmlns:a16="http://schemas.microsoft.com/office/drawing/2014/main" id="{4529FE20-8908-29E6-2E83-7E9B64339EF8}"/>
              </a:ext>
            </a:extLst>
          </p:cNvPr>
          <p:cNvSpPr>
            <a:spLocks noChangeArrowheads="1"/>
          </p:cNvSpPr>
          <p:nvPr/>
        </p:nvSpPr>
        <p:spPr bwMode="auto">
          <a:xfrm>
            <a:off x="4165605" y="5532449"/>
            <a:ext cx="5688013" cy="92392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1800">
                <a:solidFill>
                  <a:srgbClr val="C00000"/>
                </a:solidFill>
              </a:rPr>
              <a:t>For example, for most image training sets, the number of pixels in the image is much larger than the number of samples in the training set, i.e. </a:t>
            </a:r>
            <a:endParaRPr lang="zh-CN" altLang="en-US" sz="1800">
              <a:solidFill>
                <a:srgbClr val="C00000"/>
              </a:solidFill>
            </a:endParaRPr>
          </a:p>
        </p:txBody>
      </p:sp>
      <p:graphicFrame>
        <p:nvGraphicFramePr>
          <p:cNvPr id="3" name="对象 2">
            <a:extLst>
              <a:ext uri="{FF2B5EF4-FFF2-40B4-BE49-F238E27FC236}">
                <a16:creationId xmlns:a16="http://schemas.microsoft.com/office/drawing/2014/main" id="{4C8B10C6-767F-45A4-B716-B076DFFFCDCD}"/>
              </a:ext>
            </a:extLst>
          </p:cNvPr>
          <p:cNvGraphicFramePr>
            <a:graphicFrameLocks noChangeAspect="1"/>
          </p:cNvGraphicFramePr>
          <p:nvPr>
            <p:extLst>
              <p:ext uri="{D42A27DB-BD31-4B8C-83A1-F6EECF244321}">
                <p14:modId xmlns:p14="http://schemas.microsoft.com/office/powerpoint/2010/main" val="3236009600"/>
              </p:ext>
            </p:extLst>
          </p:nvPr>
        </p:nvGraphicFramePr>
        <p:xfrm>
          <a:off x="3314799" y="2625720"/>
          <a:ext cx="4778375" cy="803275"/>
        </p:xfrm>
        <a:graphic>
          <a:graphicData uri="http://schemas.openxmlformats.org/presentationml/2006/ole">
            <mc:AlternateContent xmlns:mc="http://schemas.openxmlformats.org/markup-compatibility/2006">
              <mc:Choice xmlns:v="urn:schemas-microsoft-com:vml" Requires="v">
                <p:oleObj spid="_x0000_s10743" name="AxMath" r:id="rId10" imgW="4779000" imgH="803160" progId="Equation.AxMath">
                  <p:embed/>
                </p:oleObj>
              </mc:Choice>
              <mc:Fallback>
                <p:oleObj name="AxMath" r:id="rId10" imgW="4779000" imgH="803160" progId="Equation.AxMath">
                  <p:embed/>
                  <p:pic>
                    <p:nvPicPr>
                      <p:cNvPr id="0" name=""/>
                      <p:cNvPicPr/>
                      <p:nvPr/>
                    </p:nvPicPr>
                    <p:blipFill>
                      <a:blip r:embed="rId11"/>
                      <a:stretch>
                        <a:fillRect/>
                      </a:stretch>
                    </p:blipFill>
                    <p:spPr>
                      <a:xfrm>
                        <a:off x="3314799" y="2625720"/>
                        <a:ext cx="4778375" cy="8032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F2BEB83C-9667-449F-8563-4121D4CD58DA}"/>
              </a:ext>
            </a:extLst>
          </p:cNvPr>
          <p:cNvGraphicFramePr>
            <a:graphicFrameLocks noChangeAspect="1"/>
          </p:cNvGraphicFramePr>
          <p:nvPr>
            <p:extLst>
              <p:ext uri="{D42A27DB-BD31-4B8C-83A1-F6EECF244321}">
                <p14:modId xmlns:p14="http://schemas.microsoft.com/office/powerpoint/2010/main" val="801970553"/>
              </p:ext>
            </p:extLst>
          </p:nvPr>
        </p:nvGraphicFramePr>
        <p:xfrm>
          <a:off x="2104355" y="3961817"/>
          <a:ext cx="1935162" cy="398462"/>
        </p:xfrm>
        <a:graphic>
          <a:graphicData uri="http://schemas.openxmlformats.org/presentationml/2006/ole">
            <mc:AlternateContent xmlns:mc="http://schemas.openxmlformats.org/markup-compatibility/2006">
              <mc:Choice xmlns:v="urn:schemas-microsoft-com:vml" Requires="v">
                <p:oleObj spid="_x0000_s10744" name="AxMath" r:id="rId12" imgW="1934640" imgH="398880" progId="Equation.AxMath">
                  <p:embed/>
                </p:oleObj>
              </mc:Choice>
              <mc:Fallback>
                <p:oleObj name="AxMath" r:id="rId12" imgW="1934640" imgH="398880" progId="Equation.AxMath">
                  <p:embed/>
                  <p:pic>
                    <p:nvPicPr>
                      <p:cNvPr id="3" name="对象 2">
                        <a:extLst>
                          <a:ext uri="{FF2B5EF4-FFF2-40B4-BE49-F238E27FC236}">
                            <a16:creationId xmlns:a16="http://schemas.microsoft.com/office/drawing/2014/main" id="{4C8B10C6-767F-45A4-B716-B076DFFFCDCD}"/>
                          </a:ext>
                        </a:extLst>
                      </p:cNvPr>
                      <p:cNvPicPr/>
                      <p:nvPr/>
                    </p:nvPicPr>
                    <p:blipFill>
                      <a:blip r:embed="rId13"/>
                      <a:stretch>
                        <a:fillRect/>
                      </a:stretch>
                    </p:blipFill>
                    <p:spPr>
                      <a:xfrm>
                        <a:off x="2104355" y="3961817"/>
                        <a:ext cx="1935162" cy="398462"/>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9E72A09-B1C7-4E94-B927-ABCB6F4FBB2E}"/>
              </a:ext>
            </a:extLst>
          </p:cNvPr>
          <p:cNvGraphicFramePr>
            <a:graphicFrameLocks noChangeAspect="1"/>
          </p:cNvGraphicFramePr>
          <p:nvPr>
            <p:extLst>
              <p:ext uri="{D42A27DB-BD31-4B8C-83A1-F6EECF244321}">
                <p14:modId xmlns:p14="http://schemas.microsoft.com/office/powerpoint/2010/main" val="314259016"/>
              </p:ext>
            </p:extLst>
          </p:nvPr>
        </p:nvGraphicFramePr>
        <p:xfrm>
          <a:off x="2423592" y="3398940"/>
          <a:ext cx="4400550" cy="398462"/>
        </p:xfrm>
        <a:graphic>
          <a:graphicData uri="http://schemas.openxmlformats.org/presentationml/2006/ole">
            <mc:AlternateContent xmlns:mc="http://schemas.openxmlformats.org/markup-compatibility/2006">
              <mc:Choice xmlns:v="urn:schemas-microsoft-com:vml" Requires="v">
                <p:oleObj spid="_x0000_s10745" name="AxMath" r:id="rId14" imgW="4400640" imgH="398880" progId="Equation.AxMath">
                  <p:embed/>
                </p:oleObj>
              </mc:Choice>
              <mc:Fallback>
                <p:oleObj name="AxMath" r:id="rId14" imgW="4400640" imgH="398880" progId="Equation.AxMath">
                  <p:embed/>
                  <p:pic>
                    <p:nvPicPr>
                      <p:cNvPr id="16" name="对象 15">
                        <a:extLst>
                          <a:ext uri="{FF2B5EF4-FFF2-40B4-BE49-F238E27FC236}">
                            <a16:creationId xmlns:a16="http://schemas.microsoft.com/office/drawing/2014/main" id="{F2BEB83C-9667-449F-8563-4121D4CD58DA}"/>
                          </a:ext>
                        </a:extLst>
                      </p:cNvPr>
                      <p:cNvPicPr/>
                      <p:nvPr/>
                    </p:nvPicPr>
                    <p:blipFill>
                      <a:blip r:embed="rId15"/>
                      <a:stretch>
                        <a:fillRect/>
                      </a:stretch>
                    </p:blipFill>
                    <p:spPr>
                      <a:xfrm>
                        <a:off x="2423592" y="3398940"/>
                        <a:ext cx="4400550" cy="398462"/>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73D81B1A-5824-4810-B939-FB61122422B4}"/>
              </a:ext>
            </a:extLst>
          </p:cNvPr>
          <p:cNvGraphicFramePr>
            <a:graphicFrameLocks noChangeAspect="1"/>
          </p:cNvGraphicFramePr>
          <p:nvPr>
            <p:extLst>
              <p:ext uri="{D42A27DB-BD31-4B8C-83A1-F6EECF244321}">
                <p14:modId xmlns:p14="http://schemas.microsoft.com/office/powerpoint/2010/main" val="1882399535"/>
              </p:ext>
            </p:extLst>
          </p:nvPr>
        </p:nvGraphicFramePr>
        <p:xfrm>
          <a:off x="9213171" y="6099175"/>
          <a:ext cx="674687" cy="377825"/>
        </p:xfrm>
        <a:graphic>
          <a:graphicData uri="http://schemas.openxmlformats.org/presentationml/2006/ole">
            <mc:AlternateContent xmlns:mc="http://schemas.openxmlformats.org/markup-compatibility/2006">
              <mc:Choice xmlns:v="urn:schemas-microsoft-com:vml" Requires="v">
                <p:oleObj spid="_x0000_s10746" name="AxMath" r:id="rId16" imgW="673920" imgH="378000" progId="Equation.AxMath">
                  <p:embed/>
                </p:oleObj>
              </mc:Choice>
              <mc:Fallback>
                <p:oleObj name="AxMath" r:id="rId16" imgW="673920" imgH="378000" progId="Equation.AxMath">
                  <p:embed/>
                  <p:pic>
                    <p:nvPicPr>
                      <p:cNvPr id="17" name="对象 16">
                        <a:extLst>
                          <a:ext uri="{FF2B5EF4-FFF2-40B4-BE49-F238E27FC236}">
                            <a16:creationId xmlns:a16="http://schemas.microsoft.com/office/drawing/2014/main" id="{B9E72A09-B1C7-4E94-B927-ABCB6F4FBB2E}"/>
                          </a:ext>
                        </a:extLst>
                      </p:cNvPr>
                      <p:cNvPicPr/>
                      <p:nvPr/>
                    </p:nvPicPr>
                    <p:blipFill>
                      <a:blip r:embed="rId17"/>
                      <a:stretch>
                        <a:fillRect/>
                      </a:stretch>
                    </p:blipFill>
                    <p:spPr>
                      <a:xfrm>
                        <a:off x="9213171" y="6099175"/>
                        <a:ext cx="674687" cy="377825"/>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AA3A081-2991-42F5-2F03-C76DEA8E2A94}"/>
              </a:ext>
            </a:extLst>
          </p:cNvPr>
          <p:cNvSpPr>
            <a:spLocks noGrp="1" noChangeArrowheads="1"/>
          </p:cNvSpPr>
          <p:nvPr>
            <p:ph type="title"/>
          </p:nvPr>
        </p:nvSpPr>
        <p:spPr/>
        <p:txBody>
          <a:bodyPr/>
          <a:lstStyle/>
          <a:p>
            <a:r>
              <a:rPr lang="en-US" altLang="zh-CN">
                <a:latin typeface="Comic Sans MS" panose="030F0702030302020204" pitchFamily="66" charset="0"/>
              </a:rPr>
              <a:t>Error and Dimensionality</a:t>
            </a:r>
            <a:endParaRPr lang="zh-CN" altLang="en-US">
              <a:latin typeface="Comic Sans MS" panose="030F0702030302020204" pitchFamily="66" charset="0"/>
            </a:endParaRPr>
          </a:p>
        </p:txBody>
      </p:sp>
      <p:sp>
        <p:nvSpPr>
          <p:cNvPr id="34819" name="Rectangle 3">
            <a:extLst>
              <a:ext uri="{FF2B5EF4-FFF2-40B4-BE49-F238E27FC236}">
                <a16:creationId xmlns:a16="http://schemas.microsoft.com/office/drawing/2014/main" id="{77424C12-4CAA-6D03-2216-BB8EEE24C3A6}"/>
              </a:ext>
            </a:extLst>
          </p:cNvPr>
          <p:cNvSpPr>
            <a:spLocks noGrp="1" noChangeArrowheads="1"/>
          </p:cNvSpPr>
          <p:nvPr>
            <p:ph idx="1"/>
          </p:nvPr>
        </p:nvSpPr>
        <p:spPr>
          <a:xfrm>
            <a:off x="839416" y="1125538"/>
            <a:ext cx="12019095" cy="5351462"/>
          </a:xfrm>
        </p:spPr>
        <p:txBody>
          <a:bodyPr/>
          <a:lstStyle/>
          <a:p>
            <a:pPr>
              <a:buFont typeface="Wingdings" panose="05000000000000000000" pitchFamily="2" charset="2"/>
              <a:buChar char="n"/>
            </a:pPr>
            <a:r>
              <a:rPr lang="en-US" altLang="zh-CN" sz="2400"/>
              <a:t>For example</a:t>
            </a:r>
            <a:endParaRPr lang="en-US" altLang="zh-CN" sz="2400" dirty="0"/>
          </a:p>
          <a:p>
            <a:pPr>
              <a:buFont typeface="Wingdings" panose="05000000000000000000" pitchFamily="2" charset="2"/>
              <a:buChar char="n"/>
            </a:pPr>
            <a:endParaRPr lang="zh-CN" altLang="en-US" dirty="0"/>
          </a:p>
          <a:p>
            <a:pPr lvl="1">
              <a:buFont typeface="Wingdings" panose="05000000000000000000" pitchFamily="2" charset="2"/>
              <a:buChar char="n"/>
            </a:pPr>
            <a:r>
              <a:rPr lang="en-US" altLang="zh-CN" sz="2000" dirty="0"/>
              <a:t>Bayes error probability</a:t>
            </a:r>
            <a:endParaRPr lang="zh-CN" altLang="en-US" sz="2000" dirty="0"/>
          </a:p>
          <a:p>
            <a:pPr lvl="1">
              <a:buFont typeface="Wingdings" panose="05000000000000000000" pitchFamily="2" charset="2"/>
              <a:buChar char="n"/>
            </a:pPr>
            <a:endParaRPr lang="zh-CN" altLang="en-US" sz="2000" dirty="0"/>
          </a:p>
          <a:p>
            <a:pPr lvl="1">
              <a:buFont typeface="Wingdings" panose="05000000000000000000" pitchFamily="2" charset="2"/>
              <a:buChar char="n"/>
            </a:pPr>
            <a:endParaRPr lang="zh-CN" altLang="en-US" sz="2000" dirty="0"/>
          </a:p>
          <a:p>
            <a:pPr lvl="1">
              <a:buFont typeface="Wingdings" panose="05000000000000000000" pitchFamily="2" charset="2"/>
              <a:buChar char="n"/>
            </a:pPr>
            <a:endParaRPr lang="zh-CN" altLang="en-US" sz="2000" dirty="0"/>
          </a:p>
          <a:p>
            <a:pPr lvl="1">
              <a:buFont typeface="Wingdings" panose="05000000000000000000" pitchFamily="2" charset="2"/>
              <a:buChar char="n"/>
            </a:pPr>
            <a:r>
              <a:rPr lang="en-US" altLang="zh-CN" sz="2000" dirty="0"/>
              <a:t>As r goes up, the probability </a:t>
            </a:r>
            <a:r>
              <a:rPr lang="en-US" altLang="zh-CN" sz="2000"/>
              <a:t>of error         goes </a:t>
            </a:r>
            <a:r>
              <a:rPr lang="en-US" altLang="zh-CN" sz="2000" dirty="0"/>
              <a:t>down</a:t>
            </a:r>
            <a:endParaRPr lang="zh-CN" altLang="en-US" sz="2000" dirty="0"/>
          </a:p>
          <a:p>
            <a:pPr lvl="1">
              <a:buFont typeface="Wingdings" panose="05000000000000000000" pitchFamily="2" charset="2"/>
              <a:buChar char="n"/>
            </a:pPr>
            <a:r>
              <a:rPr lang="zh-CN" altLang="en-US" sz="2000"/>
              <a:t>            ，</a:t>
            </a:r>
            <a:r>
              <a:rPr lang="en-US" altLang="zh-CN" sz="2000"/>
              <a:t> </a:t>
            </a:r>
            <a:endParaRPr lang="en-US" altLang="zh-CN" sz="2000" dirty="0"/>
          </a:p>
          <a:p>
            <a:pPr lvl="1">
              <a:buFont typeface="Wingdings" panose="05000000000000000000" pitchFamily="2" charset="2"/>
              <a:buChar char="n"/>
            </a:pPr>
            <a:r>
              <a:rPr lang="en-US" altLang="zh-CN" sz="2000" dirty="0"/>
              <a:t>Suppose each feature is independent</a:t>
            </a:r>
            <a:r>
              <a:rPr lang="zh-CN" altLang="en-US" sz="2000" dirty="0"/>
              <a:t>：</a:t>
            </a:r>
          </a:p>
          <a:p>
            <a:pPr lvl="1"/>
            <a:endParaRPr lang="zh-CN" altLang="en-US" dirty="0"/>
          </a:p>
        </p:txBody>
      </p:sp>
      <p:graphicFrame>
        <p:nvGraphicFramePr>
          <p:cNvPr id="34822" name="Object 6">
            <a:extLst>
              <a:ext uri="{FF2B5EF4-FFF2-40B4-BE49-F238E27FC236}">
                <a16:creationId xmlns:a16="http://schemas.microsoft.com/office/drawing/2014/main" id="{8ECA7323-3CE3-A703-FB3B-BB08996C9E76}"/>
              </a:ext>
            </a:extLst>
          </p:cNvPr>
          <p:cNvGraphicFramePr>
            <a:graphicFrameLocks noChangeAspect="1"/>
          </p:cNvGraphicFramePr>
          <p:nvPr>
            <p:extLst>
              <p:ext uri="{D42A27DB-BD31-4B8C-83A1-F6EECF244321}">
                <p14:modId xmlns:p14="http://schemas.microsoft.com/office/powerpoint/2010/main" val="1418657917"/>
              </p:ext>
            </p:extLst>
          </p:nvPr>
        </p:nvGraphicFramePr>
        <p:xfrm>
          <a:off x="2135560" y="2607996"/>
          <a:ext cx="1985963" cy="742950"/>
        </p:xfrm>
        <a:graphic>
          <a:graphicData uri="http://schemas.openxmlformats.org/presentationml/2006/ole">
            <mc:AlternateContent xmlns:mc="http://schemas.openxmlformats.org/markup-compatibility/2006">
              <mc:Choice xmlns:v="urn:schemas-microsoft-com:vml" Requires="v">
                <p:oleObj spid="_x0000_s1842" name="Equation" r:id="rId4" imgW="2374900" imgH="889000" progId="Equation.DSMT4">
                  <p:embed/>
                </p:oleObj>
              </mc:Choice>
              <mc:Fallback>
                <p:oleObj name="Equation" r:id="rId4" imgW="2374900" imgH="8890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2607996"/>
                        <a:ext cx="198596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23" name="Object 7">
            <a:extLst>
              <a:ext uri="{FF2B5EF4-FFF2-40B4-BE49-F238E27FC236}">
                <a16:creationId xmlns:a16="http://schemas.microsoft.com/office/drawing/2014/main" id="{0F2F1DBE-BB89-2EAD-2DF3-3408B64689D8}"/>
              </a:ext>
            </a:extLst>
          </p:cNvPr>
          <p:cNvGraphicFramePr>
            <a:graphicFrameLocks noChangeAspect="1"/>
          </p:cNvGraphicFramePr>
          <p:nvPr>
            <p:extLst>
              <p:ext uri="{D42A27DB-BD31-4B8C-83A1-F6EECF244321}">
                <p14:modId xmlns:p14="http://schemas.microsoft.com/office/powerpoint/2010/main" val="4201928747"/>
              </p:ext>
            </p:extLst>
          </p:nvPr>
        </p:nvGraphicFramePr>
        <p:xfrm>
          <a:off x="2752725" y="3538538"/>
          <a:ext cx="2663825" cy="344487"/>
        </p:xfrm>
        <a:graphic>
          <a:graphicData uri="http://schemas.openxmlformats.org/presentationml/2006/ole">
            <mc:AlternateContent xmlns:mc="http://schemas.openxmlformats.org/markup-compatibility/2006">
              <mc:Choice xmlns:v="urn:schemas-microsoft-com:vml" Requires="v">
                <p:oleObj spid="_x0000_s1843" r:id="rId6" imgW="3238500" imgH="419100" progId="Equation.DSMT4">
                  <p:embed/>
                </p:oleObj>
              </mc:Choice>
              <mc:Fallback>
                <p:oleObj r:id="rId6" imgW="3238500" imgH="4191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2725" y="3538538"/>
                        <a:ext cx="266382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14">
            <a:extLst>
              <a:ext uri="{FF2B5EF4-FFF2-40B4-BE49-F238E27FC236}">
                <a16:creationId xmlns:a16="http://schemas.microsoft.com/office/drawing/2014/main" id="{7BAEAD4E-D78C-C2C8-E530-91ED77C2A775}"/>
              </a:ext>
            </a:extLst>
          </p:cNvPr>
          <p:cNvGrpSpPr>
            <a:grpSpLocks/>
          </p:cNvGrpSpPr>
          <p:nvPr/>
        </p:nvGrpSpPr>
        <p:grpSpPr bwMode="auto">
          <a:xfrm>
            <a:off x="2593212" y="2704835"/>
            <a:ext cx="7219950" cy="1168400"/>
            <a:chOff x="954" y="1745"/>
            <a:chExt cx="4548" cy="736"/>
          </a:xfrm>
        </p:grpSpPr>
        <p:sp>
          <p:nvSpPr>
            <p:cNvPr id="34835" name="Oval 8">
              <a:extLst>
                <a:ext uri="{FF2B5EF4-FFF2-40B4-BE49-F238E27FC236}">
                  <a16:creationId xmlns:a16="http://schemas.microsoft.com/office/drawing/2014/main" id="{A6030DC4-4098-4069-2E94-B2C3938CDFFF}"/>
                </a:ext>
              </a:extLst>
            </p:cNvPr>
            <p:cNvSpPr>
              <a:spLocks noChangeArrowheads="1"/>
            </p:cNvSpPr>
            <p:nvPr/>
          </p:nvSpPr>
          <p:spPr bwMode="auto">
            <a:xfrm>
              <a:off x="954" y="2254"/>
              <a:ext cx="301" cy="227"/>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endParaRPr lang="zh-CN" altLang="en-US" sz="1800" b="0"/>
            </a:p>
          </p:txBody>
        </p:sp>
        <p:sp>
          <p:nvSpPr>
            <p:cNvPr id="34836" name="Line 9">
              <a:extLst>
                <a:ext uri="{FF2B5EF4-FFF2-40B4-BE49-F238E27FC236}">
                  <a16:creationId xmlns:a16="http://schemas.microsoft.com/office/drawing/2014/main" id="{525FFA4C-92A0-6FBC-D26E-E89B61B9A4D6}"/>
                </a:ext>
              </a:extLst>
            </p:cNvPr>
            <p:cNvSpPr>
              <a:spLocks noChangeShapeType="1"/>
            </p:cNvSpPr>
            <p:nvPr/>
          </p:nvSpPr>
          <p:spPr bwMode="auto">
            <a:xfrm flipV="1">
              <a:off x="1194" y="1899"/>
              <a:ext cx="1905" cy="363"/>
            </a:xfrm>
            <a:prstGeom prst="line">
              <a:avLst/>
            </a:prstGeom>
            <a:noFill/>
            <a:ln w="254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nvGrpSpPr>
            <p:cNvPr id="34837" name="Group 13">
              <a:extLst>
                <a:ext uri="{FF2B5EF4-FFF2-40B4-BE49-F238E27FC236}">
                  <a16:creationId xmlns:a16="http://schemas.microsoft.com/office/drawing/2014/main" id="{321650BF-6E54-9E03-D867-E2335D75C29D}"/>
                </a:ext>
              </a:extLst>
            </p:cNvPr>
            <p:cNvGrpSpPr>
              <a:grpSpLocks/>
            </p:cNvGrpSpPr>
            <p:nvPr/>
          </p:nvGrpSpPr>
          <p:grpSpPr bwMode="auto">
            <a:xfrm>
              <a:off x="3099" y="1745"/>
              <a:ext cx="2403" cy="232"/>
              <a:chOff x="3099" y="1745"/>
              <a:chExt cx="2403" cy="232"/>
            </a:xfrm>
          </p:grpSpPr>
          <p:sp>
            <p:nvSpPr>
              <p:cNvPr id="34838" name="Text Box 10">
                <a:extLst>
                  <a:ext uri="{FF2B5EF4-FFF2-40B4-BE49-F238E27FC236}">
                    <a16:creationId xmlns:a16="http://schemas.microsoft.com/office/drawing/2014/main" id="{EBA785FD-B36A-0580-0525-97CEA6403D28}"/>
                  </a:ext>
                </a:extLst>
              </p:cNvPr>
              <p:cNvSpPr txBox="1">
                <a:spLocks noChangeArrowheads="1"/>
              </p:cNvSpPr>
              <p:nvPr/>
            </p:nvSpPr>
            <p:spPr bwMode="auto">
              <a:xfrm>
                <a:off x="3099" y="1745"/>
                <a:ext cx="240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1800" b="0" dirty="0" err="1"/>
                  <a:t>Mahalanobis</a:t>
                </a:r>
                <a:r>
                  <a:rPr lang="en-US" altLang="zh-CN" sz="1800" b="0" dirty="0"/>
                  <a:t> distance from      to</a:t>
                </a:r>
                <a:endParaRPr lang="zh-CN" altLang="en-US" sz="1800" b="0" dirty="0"/>
              </a:p>
            </p:txBody>
          </p:sp>
          <p:graphicFrame>
            <p:nvGraphicFramePr>
              <p:cNvPr id="34839" name="Object 11">
                <a:extLst>
                  <a:ext uri="{FF2B5EF4-FFF2-40B4-BE49-F238E27FC236}">
                    <a16:creationId xmlns:a16="http://schemas.microsoft.com/office/drawing/2014/main" id="{F7887F77-2BA1-1B00-F04F-106E4363867D}"/>
                  </a:ext>
                </a:extLst>
              </p:cNvPr>
              <p:cNvGraphicFramePr>
                <a:graphicFrameLocks noChangeAspect="1"/>
              </p:cNvGraphicFramePr>
              <p:nvPr/>
            </p:nvGraphicFramePr>
            <p:xfrm>
              <a:off x="4939" y="1765"/>
              <a:ext cx="126" cy="172"/>
            </p:xfrm>
            <a:graphic>
              <a:graphicData uri="http://schemas.openxmlformats.org/presentationml/2006/ole">
                <mc:AlternateContent xmlns:mc="http://schemas.openxmlformats.org/markup-compatibility/2006">
                  <mc:Choice xmlns:v="urn:schemas-microsoft-com:vml" Requires="v">
                    <p:oleObj spid="_x0000_s1844" r:id="rId8" imgW="279279" imgH="380835" progId="Equation.DSMT4">
                      <p:embed/>
                    </p:oleObj>
                  </mc:Choice>
                  <mc:Fallback>
                    <p:oleObj r:id="rId8" imgW="279279" imgH="380835"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9" y="1765"/>
                            <a:ext cx="12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40" name="Object 12">
                <a:extLst>
                  <a:ext uri="{FF2B5EF4-FFF2-40B4-BE49-F238E27FC236}">
                    <a16:creationId xmlns:a16="http://schemas.microsoft.com/office/drawing/2014/main" id="{D00C615D-D0C8-68A5-285A-36B937C3CD8E}"/>
                  </a:ext>
                </a:extLst>
              </p:cNvPr>
              <p:cNvGraphicFramePr>
                <a:graphicFrameLocks noChangeAspect="1"/>
              </p:cNvGraphicFramePr>
              <p:nvPr/>
            </p:nvGraphicFramePr>
            <p:xfrm>
              <a:off x="5282" y="1765"/>
              <a:ext cx="145" cy="181"/>
            </p:xfrm>
            <a:graphic>
              <a:graphicData uri="http://schemas.openxmlformats.org/presentationml/2006/ole">
                <mc:AlternateContent xmlns:mc="http://schemas.openxmlformats.org/markup-compatibility/2006">
                  <mc:Choice xmlns:v="urn:schemas-microsoft-com:vml" Requires="v">
                    <p:oleObj spid="_x0000_s1845" r:id="rId10" imgW="304668" imgH="380835" progId="Equation.DSMT4">
                      <p:embed/>
                    </p:oleObj>
                  </mc:Choice>
                  <mc:Fallback>
                    <p:oleObj r:id="rId10" imgW="304668" imgH="380835" progId="Equation.DSMT4">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2" y="1765"/>
                            <a:ext cx="14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graphicFrame>
        <p:nvGraphicFramePr>
          <p:cNvPr id="34825" name="Object 15">
            <a:extLst>
              <a:ext uri="{FF2B5EF4-FFF2-40B4-BE49-F238E27FC236}">
                <a16:creationId xmlns:a16="http://schemas.microsoft.com/office/drawing/2014/main" id="{1481CAFA-0859-3B1E-3A83-A7FC68F23A44}"/>
              </a:ext>
            </a:extLst>
          </p:cNvPr>
          <p:cNvGraphicFramePr>
            <a:graphicFrameLocks noChangeAspect="1"/>
          </p:cNvGraphicFramePr>
          <p:nvPr>
            <p:extLst>
              <p:ext uri="{D42A27DB-BD31-4B8C-83A1-F6EECF244321}">
                <p14:modId xmlns:p14="http://schemas.microsoft.com/office/powerpoint/2010/main" val="1866045814"/>
              </p:ext>
            </p:extLst>
          </p:nvPr>
        </p:nvGraphicFramePr>
        <p:xfrm>
          <a:off x="5807968" y="4014029"/>
          <a:ext cx="504825" cy="290513"/>
        </p:xfrm>
        <a:graphic>
          <a:graphicData uri="http://schemas.openxmlformats.org/presentationml/2006/ole">
            <mc:AlternateContent xmlns:mc="http://schemas.openxmlformats.org/markup-compatibility/2006">
              <mc:Choice xmlns:v="urn:schemas-microsoft-com:vml" Requires="v">
                <p:oleObj spid="_x0000_s1846" r:id="rId12" imgW="596900" imgH="342900" progId="Equation.DSMT4">
                  <p:embed/>
                </p:oleObj>
              </mc:Choice>
              <mc:Fallback>
                <p:oleObj r:id="rId12" imgW="596900" imgH="342900"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07968" y="4014029"/>
                        <a:ext cx="5048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26" name="Object 16">
            <a:extLst>
              <a:ext uri="{FF2B5EF4-FFF2-40B4-BE49-F238E27FC236}">
                <a16:creationId xmlns:a16="http://schemas.microsoft.com/office/drawing/2014/main" id="{B745578F-D21C-3C52-5F9D-9B0E3A279267}"/>
              </a:ext>
            </a:extLst>
          </p:cNvPr>
          <p:cNvGraphicFramePr>
            <a:graphicFrameLocks noChangeAspect="1"/>
          </p:cNvGraphicFramePr>
          <p:nvPr>
            <p:extLst>
              <p:ext uri="{D42A27DB-BD31-4B8C-83A1-F6EECF244321}">
                <p14:modId xmlns:p14="http://schemas.microsoft.com/office/powerpoint/2010/main" val="566970084"/>
              </p:ext>
            </p:extLst>
          </p:nvPr>
        </p:nvGraphicFramePr>
        <p:xfrm>
          <a:off x="1722810" y="4485084"/>
          <a:ext cx="825500" cy="215900"/>
        </p:xfrm>
        <a:graphic>
          <a:graphicData uri="http://schemas.openxmlformats.org/presentationml/2006/ole">
            <mc:AlternateContent xmlns:mc="http://schemas.openxmlformats.org/markup-compatibility/2006">
              <mc:Choice xmlns:v="urn:schemas-microsoft-com:vml" Requires="v">
                <p:oleObj spid="_x0000_s1847" r:id="rId14" imgW="825142" imgH="215806" progId="Equation.DSMT4">
                  <p:embed/>
                </p:oleObj>
              </mc:Choice>
              <mc:Fallback>
                <p:oleObj r:id="rId14" imgW="825142" imgH="215806" progId="Equation.DSMT4">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22810" y="4485084"/>
                        <a:ext cx="8255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27" name="Object 17">
            <a:extLst>
              <a:ext uri="{FF2B5EF4-FFF2-40B4-BE49-F238E27FC236}">
                <a16:creationId xmlns:a16="http://schemas.microsoft.com/office/drawing/2014/main" id="{5337A063-4EB4-C426-BBC4-D36C9B9B5D4F}"/>
              </a:ext>
            </a:extLst>
          </p:cNvPr>
          <p:cNvGraphicFramePr>
            <a:graphicFrameLocks noChangeAspect="1"/>
          </p:cNvGraphicFramePr>
          <p:nvPr>
            <p:extLst>
              <p:ext uri="{D42A27DB-BD31-4B8C-83A1-F6EECF244321}">
                <p14:modId xmlns:p14="http://schemas.microsoft.com/office/powerpoint/2010/main" val="4254584822"/>
              </p:ext>
            </p:extLst>
          </p:nvPr>
        </p:nvGraphicFramePr>
        <p:xfrm>
          <a:off x="2704655" y="4455716"/>
          <a:ext cx="935038" cy="274637"/>
        </p:xfrm>
        <a:graphic>
          <a:graphicData uri="http://schemas.openxmlformats.org/presentationml/2006/ole">
            <mc:AlternateContent xmlns:mc="http://schemas.openxmlformats.org/markup-compatibility/2006">
              <mc:Choice xmlns:v="urn:schemas-microsoft-com:vml" Requires="v">
                <p:oleObj spid="_x0000_s1848" r:id="rId16" imgW="1167893" imgH="342751" progId="Equation.DSMT4">
                  <p:embed/>
                </p:oleObj>
              </mc:Choice>
              <mc:Fallback>
                <p:oleObj r:id="rId16" imgW="1167893" imgH="342751" progId="Equation.DSMT4">
                  <p:embed/>
                  <p:pic>
                    <p:nvPicPr>
                      <p:cNvPr id="0"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4655" y="4455716"/>
                        <a:ext cx="9350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28" name="Object 18">
            <a:extLst>
              <a:ext uri="{FF2B5EF4-FFF2-40B4-BE49-F238E27FC236}">
                <a16:creationId xmlns:a16="http://schemas.microsoft.com/office/drawing/2014/main" id="{C8BD59D3-3A2D-19A1-49EF-343CC60BEDE1}"/>
              </a:ext>
            </a:extLst>
          </p:cNvPr>
          <p:cNvGraphicFramePr>
            <a:graphicFrameLocks noChangeAspect="1"/>
          </p:cNvGraphicFramePr>
          <p:nvPr>
            <p:extLst>
              <p:ext uri="{D42A27DB-BD31-4B8C-83A1-F6EECF244321}">
                <p14:modId xmlns:p14="http://schemas.microsoft.com/office/powerpoint/2010/main" val="2909567846"/>
              </p:ext>
            </p:extLst>
          </p:nvPr>
        </p:nvGraphicFramePr>
        <p:xfrm>
          <a:off x="2753222" y="5852318"/>
          <a:ext cx="2447925" cy="325438"/>
        </p:xfrm>
        <a:graphic>
          <a:graphicData uri="http://schemas.openxmlformats.org/presentationml/2006/ole">
            <mc:AlternateContent xmlns:mc="http://schemas.openxmlformats.org/markup-compatibility/2006">
              <mc:Choice xmlns:v="urn:schemas-microsoft-com:vml" Requires="v">
                <p:oleObj spid="_x0000_s1849" r:id="rId18" imgW="2870200" imgH="381000" progId="Equation.DSMT4">
                  <p:embed/>
                </p:oleObj>
              </mc:Choice>
              <mc:Fallback>
                <p:oleObj r:id="rId18" imgW="2870200" imgH="381000" progId="Equation.DSMT4">
                  <p:embed/>
                  <p:pic>
                    <p:nvPicPr>
                      <p:cNvPr id="0"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53222" y="5852318"/>
                        <a:ext cx="24479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29" name="Object 19">
            <a:extLst>
              <a:ext uri="{FF2B5EF4-FFF2-40B4-BE49-F238E27FC236}">
                <a16:creationId xmlns:a16="http://schemas.microsoft.com/office/drawing/2014/main" id="{D74F278B-59EA-C9BA-2301-F2DEA27D4D28}"/>
              </a:ext>
            </a:extLst>
          </p:cNvPr>
          <p:cNvGraphicFramePr>
            <a:graphicFrameLocks noChangeAspect="1"/>
          </p:cNvGraphicFramePr>
          <p:nvPr>
            <p:extLst>
              <p:ext uri="{D42A27DB-BD31-4B8C-83A1-F6EECF244321}">
                <p14:modId xmlns:p14="http://schemas.microsoft.com/office/powerpoint/2010/main" val="3315727028"/>
              </p:ext>
            </p:extLst>
          </p:nvPr>
        </p:nvGraphicFramePr>
        <p:xfrm>
          <a:off x="5860277" y="5624512"/>
          <a:ext cx="1943100" cy="781050"/>
        </p:xfrm>
        <a:graphic>
          <a:graphicData uri="http://schemas.openxmlformats.org/presentationml/2006/ole">
            <mc:AlternateContent xmlns:mc="http://schemas.openxmlformats.org/markup-compatibility/2006">
              <mc:Choice xmlns:v="urn:schemas-microsoft-com:vml" Requires="v">
                <p:oleObj spid="_x0000_s1850" r:id="rId20" imgW="2400300" imgH="965200" progId="Equation.DSMT4">
                  <p:embed/>
                </p:oleObj>
              </mc:Choice>
              <mc:Fallback>
                <p:oleObj r:id="rId20" imgW="2400300" imgH="965200" progId="Equation.DSMT4">
                  <p:embed/>
                  <p:pic>
                    <p:nvPicPr>
                      <p:cNvPr id="0" name="Object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60277" y="5624512"/>
                        <a:ext cx="19431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 name="Group 28">
            <a:extLst>
              <a:ext uri="{FF2B5EF4-FFF2-40B4-BE49-F238E27FC236}">
                <a16:creationId xmlns:a16="http://schemas.microsoft.com/office/drawing/2014/main" id="{50C54D5B-8700-08EE-A23A-10A274F8F078}"/>
              </a:ext>
            </a:extLst>
          </p:cNvPr>
          <p:cNvGrpSpPr>
            <a:grpSpLocks/>
          </p:cNvGrpSpPr>
          <p:nvPr/>
        </p:nvGrpSpPr>
        <p:grpSpPr bwMode="auto">
          <a:xfrm>
            <a:off x="5663952" y="4730353"/>
            <a:ext cx="5441949" cy="1454150"/>
            <a:chOff x="2699" y="3046"/>
            <a:chExt cx="3428" cy="916"/>
          </a:xfrm>
        </p:grpSpPr>
        <p:sp>
          <p:nvSpPr>
            <p:cNvPr id="34831" name="Oval 21">
              <a:extLst>
                <a:ext uri="{FF2B5EF4-FFF2-40B4-BE49-F238E27FC236}">
                  <a16:creationId xmlns:a16="http://schemas.microsoft.com/office/drawing/2014/main" id="{E2E283D3-B4CB-2228-7119-4E7F604327D0}"/>
                </a:ext>
              </a:extLst>
            </p:cNvPr>
            <p:cNvSpPr>
              <a:spLocks noChangeArrowheads="1"/>
            </p:cNvSpPr>
            <p:nvPr/>
          </p:nvSpPr>
          <p:spPr bwMode="auto">
            <a:xfrm>
              <a:off x="2699" y="3735"/>
              <a:ext cx="317" cy="227"/>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endParaRPr lang="zh-CN" altLang="en-US" sz="1800" b="0"/>
            </a:p>
          </p:txBody>
        </p:sp>
        <p:sp>
          <p:nvSpPr>
            <p:cNvPr id="34832" name="Line 22">
              <a:extLst>
                <a:ext uri="{FF2B5EF4-FFF2-40B4-BE49-F238E27FC236}">
                  <a16:creationId xmlns:a16="http://schemas.microsoft.com/office/drawing/2014/main" id="{3897E9E4-B016-F6E7-473B-57EE086694AE}"/>
                </a:ext>
              </a:extLst>
            </p:cNvPr>
            <p:cNvSpPr>
              <a:spLocks noChangeShapeType="1"/>
            </p:cNvSpPr>
            <p:nvPr/>
          </p:nvSpPr>
          <p:spPr bwMode="auto">
            <a:xfrm flipV="1">
              <a:off x="2987" y="3294"/>
              <a:ext cx="846" cy="495"/>
            </a:xfrm>
            <a:prstGeom prst="line">
              <a:avLst/>
            </a:prstGeom>
            <a:noFill/>
            <a:ln w="254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4833" name="Text Box 24">
              <a:extLst>
                <a:ext uri="{FF2B5EF4-FFF2-40B4-BE49-F238E27FC236}">
                  <a16:creationId xmlns:a16="http://schemas.microsoft.com/office/drawing/2014/main" id="{72906273-8351-F695-1F64-236413E64E28}"/>
                </a:ext>
              </a:extLst>
            </p:cNvPr>
            <p:cNvSpPr txBox="1">
              <a:spLocks noChangeArrowheads="1"/>
            </p:cNvSpPr>
            <p:nvPr/>
          </p:nvSpPr>
          <p:spPr bwMode="auto">
            <a:xfrm>
              <a:off x="3991" y="3046"/>
              <a:ext cx="21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1600" b="0" dirty="0"/>
                <a:t>The introduction of new features can increase r and thus reduce the error probability</a:t>
              </a:r>
              <a:endParaRPr lang="zh-CN" altLang="en-US" sz="1600" b="0" i="1" dirty="0"/>
            </a:p>
          </p:txBody>
        </p:sp>
        <p:graphicFrame>
          <p:nvGraphicFramePr>
            <p:cNvPr id="34834" name="Object 27">
              <a:extLst>
                <a:ext uri="{FF2B5EF4-FFF2-40B4-BE49-F238E27FC236}">
                  <a16:creationId xmlns:a16="http://schemas.microsoft.com/office/drawing/2014/main" id="{563E45B6-3013-FED7-3F35-B61719D76A68}"/>
                </a:ext>
              </a:extLst>
            </p:cNvPr>
            <p:cNvGraphicFramePr>
              <a:graphicFrameLocks noChangeAspect="1"/>
            </p:cNvGraphicFramePr>
            <p:nvPr>
              <p:extLst>
                <p:ext uri="{D42A27DB-BD31-4B8C-83A1-F6EECF244321}">
                  <p14:modId xmlns:p14="http://schemas.microsoft.com/office/powerpoint/2010/main" val="2081691408"/>
                </p:ext>
              </p:extLst>
            </p:nvPr>
          </p:nvGraphicFramePr>
          <p:xfrm>
            <a:off x="5008" y="3406"/>
            <a:ext cx="247" cy="142"/>
          </p:xfrm>
          <a:graphic>
            <a:graphicData uri="http://schemas.openxmlformats.org/presentationml/2006/ole">
              <mc:AlternateContent xmlns:mc="http://schemas.openxmlformats.org/markup-compatibility/2006">
                <mc:Choice xmlns:v="urn:schemas-microsoft-com:vml" Requires="v">
                  <p:oleObj spid="_x0000_s1851" r:id="rId22" imgW="596900" imgH="342900" progId="Equation.DSMT4">
                    <p:embed/>
                  </p:oleObj>
                </mc:Choice>
                <mc:Fallback>
                  <p:oleObj r:id="rId22" imgW="596900" imgH="342900" progId="Equation.DSMT4">
                    <p:embed/>
                    <p:pic>
                      <p:nvPicPr>
                        <p:cNvPr id="0"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08" y="3406"/>
                          <a:ext cx="247" cy="142"/>
                        </a:xfrm>
                        <a:prstGeom prst="rect">
                          <a:avLst/>
                        </a:prstGeom>
                        <a:noFill/>
                        <a:ln>
                          <a:noFill/>
                        </a:ln>
                        <a:extLst/>
                      </p:spPr>
                    </p:pic>
                  </p:oleObj>
                </mc:Fallback>
              </mc:AlternateContent>
            </a:graphicData>
          </a:graphic>
        </p:graphicFrame>
      </p:grpSp>
      <p:graphicFrame>
        <p:nvGraphicFramePr>
          <p:cNvPr id="3" name="对象 2">
            <a:extLst>
              <a:ext uri="{FF2B5EF4-FFF2-40B4-BE49-F238E27FC236}">
                <a16:creationId xmlns:a16="http://schemas.microsoft.com/office/drawing/2014/main" id="{06DD52BA-1557-4665-A295-10637A80F33C}"/>
              </a:ext>
            </a:extLst>
          </p:cNvPr>
          <p:cNvGraphicFramePr>
            <a:graphicFrameLocks noChangeAspect="1"/>
          </p:cNvGraphicFramePr>
          <p:nvPr>
            <p:extLst>
              <p:ext uri="{D42A27DB-BD31-4B8C-83A1-F6EECF244321}">
                <p14:modId xmlns:p14="http://schemas.microsoft.com/office/powerpoint/2010/main" val="3573877889"/>
              </p:ext>
            </p:extLst>
          </p:nvPr>
        </p:nvGraphicFramePr>
        <p:xfrm>
          <a:off x="1602160" y="1548050"/>
          <a:ext cx="3052762" cy="396875"/>
        </p:xfrm>
        <a:graphic>
          <a:graphicData uri="http://schemas.openxmlformats.org/presentationml/2006/ole">
            <mc:AlternateContent xmlns:mc="http://schemas.openxmlformats.org/markup-compatibility/2006">
              <mc:Choice xmlns:v="urn:schemas-microsoft-com:vml" Requires="v">
                <p:oleObj spid="_x0000_s1852" name="AxMath" r:id="rId24" imgW="3052440" imgH="396720" progId="Equation.AxMath">
                  <p:embed/>
                </p:oleObj>
              </mc:Choice>
              <mc:Fallback>
                <p:oleObj name="AxMath" r:id="rId24" imgW="3052440" imgH="396720" progId="Equation.AxMath">
                  <p:embed/>
                  <p:pic>
                    <p:nvPicPr>
                      <p:cNvPr id="0" name=""/>
                      <p:cNvPicPr/>
                      <p:nvPr/>
                    </p:nvPicPr>
                    <p:blipFill>
                      <a:blip r:embed="rId25"/>
                      <a:stretch>
                        <a:fillRect/>
                      </a:stretch>
                    </p:blipFill>
                    <p:spPr>
                      <a:xfrm>
                        <a:off x="1602160" y="1548050"/>
                        <a:ext cx="3052762" cy="39687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460285FD-586D-4947-9D49-6684A47B61E4}"/>
              </a:ext>
            </a:extLst>
          </p:cNvPr>
          <p:cNvGraphicFramePr>
            <a:graphicFrameLocks noChangeAspect="1"/>
          </p:cNvGraphicFramePr>
          <p:nvPr>
            <p:extLst>
              <p:ext uri="{D42A27DB-BD31-4B8C-83A1-F6EECF244321}">
                <p14:modId xmlns:p14="http://schemas.microsoft.com/office/powerpoint/2010/main" val="2004322026"/>
              </p:ext>
            </p:extLst>
          </p:nvPr>
        </p:nvGraphicFramePr>
        <p:xfrm>
          <a:off x="1602160" y="1932914"/>
          <a:ext cx="1655762" cy="396875"/>
        </p:xfrm>
        <a:graphic>
          <a:graphicData uri="http://schemas.openxmlformats.org/presentationml/2006/ole">
            <mc:AlternateContent xmlns:mc="http://schemas.openxmlformats.org/markup-compatibility/2006">
              <mc:Choice xmlns:v="urn:schemas-microsoft-com:vml" Requires="v">
                <p:oleObj spid="_x0000_s1853" name="AxMath" r:id="rId26" imgW="1655280" imgH="396720" progId="Equation.AxMath">
                  <p:embed/>
                </p:oleObj>
              </mc:Choice>
              <mc:Fallback>
                <p:oleObj name="AxMath" r:id="rId26" imgW="1655280" imgH="396720" progId="Equation.AxMath">
                  <p:embed/>
                  <p:pic>
                    <p:nvPicPr>
                      <p:cNvPr id="3" name="对象 2">
                        <a:extLst>
                          <a:ext uri="{FF2B5EF4-FFF2-40B4-BE49-F238E27FC236}">
                            <a16:creationId xmlns:a16="http://schemas.microsoft.com/office/drawing/2014/main" id="{06DD52BA-1557-4665-A295-10637A80F33C}"/>
                          </a:ext>
                        </a:extLst>
                      </p:cNvPr>
                      <p:cNvPicPr/>
                      <p:nvPr/>
                    </p:nvPicPr>
                    <p:blipFill>
                      <a:blip r:embed="rId27"/>
                      <a:stretch>
                        <a:fillRect/>
                      </a:stretch>
                    </p:blipFill>
                    <p:spPr>
                      <a:xfrm>
                        <a:off x="1602160" y="1932914"/>
                        <a:ext cx="1655762" cy="39687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8596F8B6-E3A0-7A90-FA5B-B08985FEE450}"/>
              </a:ext>
            </a:extLst>
          </p:cNvPr>
          <p:cNvSpPr>
            <a:spLocks noGrp="1" noChangeArrowheads="1"/>
          </p:cNvSpPr>
          <p:nvPr>
            <p:ph type="title"/>
          </p:nvPr>
        </p:nvSpPr>
        <p:spPr/>
        <p:txBody>
          <a:bodyPr/>
          <a:lstStyle/>
          <a:p>
            <a:r>
              <a:rPr lang="en-US" altLang="zh-CN">
                <a:latin typeface="Comic Sans MS" panose="030F0702030302020204" pitchFamily="66" charset="0"/>
              </a:rPr>
              <a:t>Singular Value Decomposition (SVD)</a:t>
            </a:r>
            <a:endParaRPr lang="zh-CN" altLang="en-US"/>
          </a:p>
        </p:txBody>
      </p:sp>
      <p:sp>
        <p:nvSpPr>
          <p:cNvPr id="44035" name="Rectangle 3">
            <a:extLst>
              <a:ext uri="{FF2B5EF4-FFF2-40B4-BE49-F238E27FC236}">
                <a16:creationId xmlns:a16="http://schemas.microsoft.com/office/drawing/2014/main" id="{21074FFF-5392-4803-8BAD-1F05DB348099}"/>
              </a:ext>
            </a:extLst>
          </p:cNvPr>
          <p:cNvSpPr>
            <a:spLocks noGrp="1" noChangeArrowheads="1"/>
          </p:cNvSpPr>
          <p:nvPr>
            <p:ph idx="1"/>
          </p:nvPr>
        </p:nvSpPr>
        <p:spPr>
          <a:xfrm>
            <a:off x="839416" y="1125538"/>
            <a:ext cx="11113401" cy="2966249"/>
          </a:xfrm>
        </p:spPr>
        <p:txBody>
          <a:bodyPr/>
          <a:lstStyle/>
          <a:p>
            <a:pPr>
              <a:buFont typeface="Wingdings" panose="05000000000000000000" pitchFamily="2" charset="2"/>
              <a:buChar char="n"/>
              <a:defRPr/>
            </a:pPr>
            <a:r>
              <a:rPr lang="en-US" altLang="zh-CN" sz="2400" dirty="0"/>
              <a:t>Perform the eigenvalue decomposition for R</a:t>
            </a:r>
            <a:endParaRPr lang="zh-CN" altLang="en-US" sz="2400" dirty="0"/>
          </a:p>
          <a:p>
            <a:pPr lvl="1">
              <a:buFont typeface="Wingdings" panose="05000000000000000000" pitchFamily="2" charset="2"/>
              <a:buChar char="n"/>
              <a:defRPr/>
            </a:pPr>
            <a:r>
              <a:rPr lang="en-US" altLang="zh-CN" dirty="0">
                <a:cs typeface="+mn-ea"/>
              </a:rPr>
              <a:t>eigenvalue </a:t>
            </a:r>
            <a:r>
              <a:rPr lang="zh-CN" altLang="en-US" dirty="0">
                <a:cs typeface="+mn-ea"/>
              </a:rPr>
              <a:t>：</a:t>
            </a:r>
          </a:p>
          <a:p>
            <a:pPr lvl="1">
              <a:buFont typeface="Wingdings" panose="05000000000000000000" pitchFamily="2" charset="2"/>
              <a:buChar char="n"/>
              <a:defRPr/>
            </a:pPr>
            <a:r>
              <a:rPr lang="en-US" altLang="zh-CN" dirty="0">
                <a:cs typeface="+mn-ea"/>
              </a:rPr>
              <a:t>eigenvector</a:t>
            </a:r>
            <a:r>
              <a:rPr lang="zh-CN" altLang="en-US" dirty="0">
                <a:cs typeface="+mn-ea"/>
              </a:rPr>
              <a:t>：</a:t>
            </a:r>
          </a:p>
          <a:p>
            <a:pPr lvl="1">
              <a:buFont typeface="Wingdings" panose="05000000000000000000" pitchFamily="2" charset="2"/>
              <a:buChar char="n"/>
              <a:defRPr/>
            </a:pPr>
            <a:r>
              <a:rPr lang="en-US" altLang="zh-CN" dirty="0">
                <a:cs typeface="+mn-ea"/>
              </a:rPr>
              <a:t>According to</a:t>
            </a:r>
            <a:r>
              <a:rPr lang="zh-CN" altLang="en-US" dirty="0">
                <a:cs typeface="+mn-ea"/>
              </a:rPr>
              <a:t>                   </a:t>
            </a:r>
            <a:r>
              <a:rPr lang="en-US" altLang="zh-CN" dirty="0">
                <a:cs typeface="+mn-ea"/>
              </a:rPr>
              <a:t>, the eigenvector of               is</a:t>
            </a:r>
          </a:p>
          <a:p>
            <a:pPr marL="457200" lvl="1" indent="0">
              <a:buNone/>
              <a:defRPr/>
            </a:pPr>
            <a:endParaRPr lang="en-US" altLang="zh-CN" dirty="0">
              <a:cs typeface="+mn-ea"/>
            </a:endParaRPr>
          </a:p>
        </p:txBody>
      </p:sp>
      <p:graphicFrame>
        <p:nvGraphicFramePr>
          <p:cNvPr id="59396" name="Object 4">
            <a:extLst>
              <a:ext uri="{FF2B5EF4-FFF2-40B4-BE49-F238E27FC236}">
                <a16:creationId xmlns:a16="http://schemas.microsoft.com/office/drawing/2014/main" id="{8F4A17AD-D6B4-3563-FF3F-4C51F1B29F55}"/>
              </a:ext>
            </a:extLst>
          </p:cNvPr>
          <p:cNvGraphicFramePr>
            <a:graphicFrameLocks noChangeAspect="1"/>
          </p:cNvGraphicFramePr>
          <p:nvPr>
            <p:extLst>
              <p:ext uri="{D42A27DB-BD31-4B8C-83A1-F6EECF244321}">
                <p14:modId xmlns:p14="http://schemas.microsoft.com/office/powerpoint/2010/main" val="1467592257"/>
              </p:ext>
            </p:extLst>
          </p:nvPr>
        </p:nvGraphicFramePr>
        <p:xfrm>
          <a:off x="3467835" y="1708521"/>
          <a:ext cx="1704975" cy="401637"/>
        </p:xfrm>
        <a:graphic>
          <a:graphicData uri="http://schemas.openxmlformats.org/presentationml/2006/ole">
            <mc:AlternateContent xmlns:mc="http://schemas.openxmlformats.org/markup-compatibility/2006">
              <mc:Choice xmlns:v="urn:schemas-microsoft-com:vml" Requires="v">
                <p:oleObj spid="_x0000_s11749" r:id="rId3" imgW="863225" imgH="203112" progId="Equation.DSMT4">
                  <p:embed/>
                </p:oleObj>
              </mc:Choice>
              <mc:Fallback>
                <p:oleObj r:id="rId3" imgW="863225" imgH="203112"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835" y="1708521"/>
                        <a:ext cx="17049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397" name="Object 5">
            <a:extLst>
              <a:ext uri="{FF2B5EF4-FFF2-40B4-BE49-F238E27FC236}">
                <a16:creationId xmlns:a16="http://schemas.microsoft.com/office/drawing/2014/main" id="{AA9B4C9A-BAC7-019D-636E-533E785535EA}"/>
              </a:ext>
            </a:extLst>
          </p:cNvPr>
          <p:cNvGraphicFramePr>
            <a:graphicFrameLocks noChangeAspect="1"/>
          </p:cNvGraphicFramePr>
          <p:nvPr>
            <p:extLst>
              <p:ext uri="{D42A27DB-BD31-4B8C-83A1-F6EECF244321}">
                <p14:modId xmlns:p14="http://schemas.microsoft.com/office/powerpoint/2010/main" val="2393754250"/>
              </p:ext>
            </p:extLst>
          </p:nvPr>
        </p:nvGraphicFramePr>
        <p:xfrm>
          <a:off x="3490219" y="2184820"/>
          <a:ext cx="346075" cy="460375"/>
        </p:xfrm>
        <a:graphic>
          <a:graphicData uri="http://schemas.openxmlformats.org/presentationml/2006/ole">
            <mc:AlternateContent xmlns:mc="http://schemas.openxmlformats.org/markup-compatibility/2006">
              <mc:Choice xmlns:v="urn:schemas-microsoft-com:vml" Requires="v">
                <p:oleObj spid="_x0000_s11750" r:id="rId5" imgW="152268" imgH="203024" progId="Equation.DSMT4">
                  <p:embed/>
                </p:oleObj>
              </mc:Choice>
              <mc:Fallback>
                <p:oleObj r:id="rId5" imgW="152268" imgH="203024"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0219" y="2184820"/>
                        <a:ext cx="346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398" name="Object 6">
            <a:extLst>
              <a:ext uri="{FF2B5EF4-FFF2-40B4-BE49-F238E27FC236}">
                <a16:creationId xmlns:a16="http://schemas.microsoft.com/office/drawing/2014/main" id="{3C7FF0D3-AA0F-406E-D55D-EE671A547E7F}"/>
              </a:ext>
            </a:extLst>
          </p:cNvPr>
          <p:cNvGraphicFramePr>
            <a:graphicFrameLocks noChangeAspect="1"/>
          </p:cNvGraphicFramePr>
          <p:nvPr>
            <p:extLst>
              <p:ext uri="{D42A27DB-BD31-4B8C-83A1-F6EECF244321}">
                <p14:modId xmlns:p14="http://schemas.microsoft.com/office/powerpoint/2010/main" val="2730510194"/>
              </p:ext>
            </p:extLst>
          </p:nvPr>
        </p:nvGraphicFramePr>
        <p:xfrm>
          <a:off x="3504219" y="2504659"/>
          <a:ext cx="1365250" cy="557212"/>
        </p:xfrm>
        <a:graphic>
          <a:graphicData uri="http://schemas.openxmlformats.org/presentationml/2006/ole">
            <mc:AlternateContent xmlns:mc="http://schemas.openxmlformats.org/markup-compatibility/2006">
              <mc:Choice xmlns:v="urn:schemas-microsoft-com:vml" Requires="v">
                <p:oleObj spid="_x0000_s11751" r:id="rId7" imgW="685800" imgH="279400" progId="Equation.DSMT4">
                  <p:embed/>
                </p:oleObj>
              </mc:Choice>
              <mc:Fallback>
                <p:oleObj r:id="rId7" imgW="685800" imgH="2794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4219" y="2504659"/>
                        <a:ext cx="1365250"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399" name="Object 7">
            <a:extLst>
              <a:ext uri="{FF2B5EF4-FFF2-40B4-BE49-F238E27FC236}">
                <a16:creationId xmlns:a16="http://schemas.microsoft.com/office/drawing/2014/main" id="{F37D7A5E-7452-60A5-A7CA-A1DEF4213552}"/>
              </a:ext>
            </a:extLst>
          </p:cNvPr>
          <p:cNvGraphicFramePr>
            <a:graphicFrameLocks noChangeAspect="1"/>
          </p:cNvGraphicFramePr>
          <p:nvPr>
            <p:extLst>
              <p:ext uri="{D42A27DB-BD31-4B8C-83A1-F6EECF244321}">
                <p14:modId xmlns:p14="http://schemas.microsoft.com/office/powerpoint/2010/main" val="819665237"/>
              </p:ext>
            </p:extLst>
          </p:nvPr>
        </p:nvGraphicFramePr>
        <p:xfrm>
          <a:off x="7717348" y="2698458"/>
          <a:ext cx="995363" cy="315912"/>
        </p:xfrm>
        <a:graphic>
          <a:graphicData uri="http://schemas.openxmlformats.org/presentationml/2006/ole">
            <mc:AlternateContent xmlns:mc="http://schemas.openxmlformats.org/markup-compatibility/2006">
              <mc:Choice xmlns:v="urn:schemas-microsoft-com:vml" Requires="v">
                <p:oleObj spid="_x0000_s11752" r:id="rId9" imgW="1079032" imgH="342751" progId="Equation.DSMT4">
                  <p:embed/>
                </p:oleObj>
              </mc:Choice>
              <mc:Fallback>
                <p:oleObj r:id="rId9" imgW="1079032" imgH="342751"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7348" y="2698458"/>
                        <a:ext cx="9953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400" name="Object 8">
            <a:extLst>
              <a:ext uri="{FF2B5EF4-FFF2-40B4-BE49-F238E27FC236}">
                <a16:creationId xmlns:a16="http://schemas.microsoft.com/office/drawing/2014/main" id="{9FB29174-1773-F1D5-B0F0-27B36516453C}"/>
              </a:ext>
            </a:extLst>
          </p:cNvPr>
          <p:cNvGraphicFramePr>
            <a:graphicFrameLocks noChangeAspect="1"/>
          </p:cNvGraphicFramePr>
          <p:nvPr>
            <p:extLst>
              <p:ext uri="{D42A27DB-BD31-4B8C-83A1-F6EECF244321}">
                <p14:modId xmlns:p14="http://schemas.microsoft.com/office/powerpoint/2010/main" val="3477075585"/>
              </p:ext>
            </p:extLst>
          </p:nvPr>
        </p:nvGraphicFramePr>
        <p:xfrm>
          <a:off x="1703512" y="3258349"/>
          <a:ext cx="1511300" cy="833438"/>
        </p:xfrm>
        <a:graphic>
          <a:graphicData uri="http://schemas.openxmlformats.org/presentationml/2006/ole">
            <mc:AlternateContent xmlns:mc="http://schemas.openxmlformats.org/markup-compatibility/2006">
              <mc:Choice xmlns:v="urn:schemas-microsoft-com:vml" Requires="v">
                <p:oleObj spid="_x0000_s11753" name="Equation" r:id="rId11" imgW="736280" imgH="406224" progId="Equation.DSMT4">
                  <p:embed/>
                </p:oleObj>
              </mc:Choice>
              <mc:Fallback>
                <p:oleObj name="Equation" r:id="rId11" imgW="736280" imgH="406224"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3512" y="3258349"/>
                        <a:ext cx="15113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1" name="Text Box 9">
            <a:extLst>
              <a:ext uri="{FF2B5EF4-FFF2-40B4-BE49-F238E27FC236}">
                <a16:creationId xmlns:a16="http://schemas.microsoft.com/office/drawing/2014/main" id="{B5E866B6-AB59-B566-9CAB-46338E1FCC4C}"/>
              </a:ext>
            </a:extLst>
          </p:cNvPr>
          <p:cNvSpPr txBox="1">
            <a:spLocks noChangeArrowheads="1"/>
          </p:cNvSpPr>
          <p:nvPr/>
        </p:nvSpPr>
        <p:spPr bwMode="auto">
          <a:xfrm>
            <a:off x="1703512" y="4486288"/>
            <a:ext cx="3062287" cy="7064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b="0" dirty="0">
                <a:solidFill>
                  <a:srgbClr val="C00000"/>
                </a:solidFill>
              </a:rPr>
              <a:t>The eigenvalue decom-position of          matrix</a:t>
            </a:r>
            <a:endParaRPr lang="zh-CN" altLang="en-US" sz="2000" dirty="0">
              <a:solidFill>
                <a:srgbClr val="C00000"/>
              </a:solidFill>
            </a:endParaRPr>
          </a:p>
        </p:txBody>
      </p:sp>
      <p:graphicFrame>
        <p:nvGraphicFramePr>
          <p:cNvPr id="59402" name="Object 10">
            <a:extLst>
              <a:ext uri="{FF2B5EF4-FFF2-40B4-BE49-F238E27FC236}">
                <a16:creationId xmlns:a16="http://schemas.microsoft.com/office/drawing/2014/main" id="{93711F9B-28EE-0BF4-E6C5-5D225E039127}"/>
              </a:ext>
            </a:extLst>
          </p:cNvPr>
          <p:cNvGraphicFramePr>
            <a:graphicFrameLocks noChangeAspect="1"/>
          </p:cNvGraphicFramePr>
          <p:nvPr>
            <p:extLst>
              <p:ext uri="{D42A27DB-BD31-4B8C-83A1-F6EECF244321}">
                <p14:modId xmlns:p14="http://schemas.microsoft.com/office/powerpoint/2010/main" val="4048436720"/>
              </p:ext>
            </p:extLst>
          </p:nvPr>
        </p:nvGraphicFramePr>
        <p:xfrm>
          <a:off x="2956059" y="4822088"/>
          <a:ext cx="647700" cy="334963"/>
        </p:xfrm>
        <a:graphic>
          <a:graphicData uri="http://schemas.openxmlformats.org/presentationml/2006/ole">
            <mc:AlternateContent xmlns:mc="http://schemas.openxmlformats.org/markup-compatibility/2006">
              <mc:Choice xmlns:v="urn:schemas-microsoft-com:vml" Requires="v">
                <p:oleObj spid="_x0000_s11754" r:id="rId13" imgW="317087" imgH="164885" progId="Equation.DSMT4">
                  <p:embed/>
                </p:oleObj>
              </mc:Choice>
              <mc:Fallback>
                <p:oleObj r:id="rId13" imgW="317087" imgH="164885"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6059" y="4822088"/>
                        <a:ext cx="6477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3" name="AutoShape 11">
            <a:extLst>
              <a:ext uri="{FF2B5EF4-FFF2-40B4-BE49-F238E27FC236}">
                <a16:creationId xmlns:a16="http://schemas.microsoft.com/office/drawing/2014/main" id="{4EEC547D-5200-DB9E-8A1B-7ECD2E49EE21}"/>
              </a:ext>
            </a:extLst>
          </p:cNvPr>
          <p:cNvSpPr>
            <a:spLocks noChangeArrowheads="1"/>
          </p:cNvSpPr>
          <p:nvPr/>
        </p:nvSpPr>
        <p:spPr bwMode="auto">
          <a:xfrm>
            <a:off x="5172810" y="4656149"/>
            <a:ext cx="781687" cy="401637"/>
          </a:xfrm>
          <a:prstGeom prst="rightArrow">
            <a:avLst>
              <a:gd name="adj1" fmla="val 50000"/>
              <a:gd name="adj2" fmla="val 43641"/>
            </a:avLst>
          </a:prstGeom>
          <a:solidFill>
            <a:srgbClr val="FFFF00"/>
          </a:solidFill>
          <a:ln w="9525">
            <a:solidFill>
              <a:schemeClr val="tx1"/>
            </a:solidFill>
            <a:miter lim="800000"/>
            <a:headEnd/>
            <a:tailEnd/>
          </a:ln>
        </p:spPr>
        <p:txBody>
          <a:bodyPr wrap="square"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graphicFrame>
        <p:nvGraphicFramePr>
          <p:cNvPr id="59404" name="Object 13">
            <a:extLst>
              <a:ext uri="{FF2B5EF4-FFF2-40B4-BE49-F238E27FC236}">
                <a16:creationId xmlns:a16="http://schemas.microsoft.com/office/drawing/2014/main" id="{5F5F202F-9568-2D1C-AEC0-CA956E5FAE36}"/>
              </a:ext>
            </a:extLst>
          </p:cNvPr>
          <p:cNvGraphicFramePr>
            <a:graphicFrameLocks noChangeAspect="1"/>
          </p:cNvGraphicFramePr>
          <p:nvPr>
            <p:extLst>
              <p:ext uri="{D42A27DB-BD31-4B8C-83A1-F6EECF244321}">
                <p14:modId xmlns:p14="http://schemas.microsoft.com/office/powerpoint/2010/main" val="1867282935"/>
              </p:ext>
            </p:extLst>
          </p:nvPr>
        </p:nvGraphicFramePr>
        <p:xfrm>
          <a:off x="7644355" y="4889277"/>
          <a:ext cx="692150" cy="322059"/>
        </p:xfrm>
        <a:graphic>
          <a:graphicData uri="http://schemas.openxmlformats.org/presentationml/2006/ole">
            <mc:AlternateContent xmlns:mc="http://schemas.openxmlformats.org/markup-compatibility/2006">
              <mc:Choice xmlns:v="urn:schemas-microsoft-com:vml" Requires="v">
                <p:oleObj spid="_x0000_s11755" r:id="rId15" imgW="291847" imgH="126890" progId="Equation.DSMT4">
                  <p:embed/>
                </p:oleObj>
              </mc:Choice>
              <mc:Fallback>
                <p:oleObj r:id="rId15" imgW="291847" imgH="126890" progId="Equation.DSMT4">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44355" y="4889277"/>
                        <a:ext cx="692150" cy="322059"/>
                      </a:xfrm>
                      <a:prstGeom prst="rect">
                        <a:avLst/>
                      </a:prstGeom>
                      <a:noFill/>
                      <a:ln>
                        <a:noFill/>
                      </a:ln>
                      <a:extLst/>
                    </p:spPr>
                  </p:pic>
                </p:oleObj>
              </mc:Fallback>
            </mc:AlternateContent>
          </a:graphicData>
        </a:graphic>
      </p:graphicFrame>
      <p:sp>
        <p:nvSpPr>
          <p:cNvPr id="59405" name="Text Box 9">
            <a:extLst>
              <a:ext uri="{FF2B5EF4-FFF2-40B4-BE49-F238E27FC236}">
                <a16:creationId xmlns:a16="http://schemas.microsoft.com/office/drawing/2014/main" id="{3206DF3C-4396-B652-EEDF-D1FD702617A5}"/>
              </a:ext>
            </a:extLst>
          </p:cNvPr>
          <p:cNvSpPr txBox="1">
            <a:spLocks noChangeArrowheads="1"/>
          </p:cNvSpPr>
          <p:nvPr/>
        </p:nvSpPr>
        <p:spPr bwMode="auto">
          <a:xfrm>
            <a:off x="6324530" y="4520774"/>
            <a:ext cx="3062288" cy="7080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b="0" dirty="0" smtClean="0">
                <a:solidFill>
                  <a:srgbClr val="C00000"/>
                </a:solidFill>
              </a:rPr>
              <a:t>The </a:t>
            </a:r>
            <a:r>
              <a:rPr lang="en-US" altLang="zh-CN" sz="2000" b="0" dirty="0">
                <a:solidFill>
                  <a:srgbClr val="C00000"/>
                </a:solidFill>
              </a:rPr>
              <a:t>eigenvalue decom-position of           </a:t>
            </a:r>
            <a:r>
              <a:rPr lang="en-US" altLang="zh-CN" sz="2000" b="0" dirty="0" smtClean="0">
                <a:solidFill>
                  <a:srgbClr val="C00000"/>
                </a:solidFill>
              </a:rPr>
              <a:t> matrix</a:t>
            </a:r>
            <a:endParaRPr lang="zh-CN" altLang="en-US" sz="2000" dirty="0">
              <a:solidFill>
                <a:srgbClr val="C00000"/>
              </a:solidFill>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7722D1E8-BC62-9D38-D451-1B03F0257DC8}"/>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latin typeface="Comic Sans MS" panose="030F0702030302020204" pitchFamily="66" charset="0"/>
            </a:endParaRPr>
          </a:p>
        </p:txBody>
      </p:sp>
      <p:sp>
        <p:nvSpPr>
          <p:cNvPr id="45059" name="Rectangle 3">
            <a:extLst>
              <a:ext uri="{FF2B5EF4-FFF2-40B4-BE49-F238E27FC236}">
                <a16:creationId xmlns:a16="http://schemas.microsoft.com/office/drawing/2014/main" id="{14DCE154-3272-4942-8659-FE05D25CDE20}"/>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defRPr/>
            </a:pPr>
            <a:r>
              <a:rPr lang="en-US" altLang="zh-CN" sz="2400" dirty="0"/>
              <a:t>The PCA method looks for the principal axises used to represent the data efficiently (in the sense of least square error)</a:t>
            </a:r>
            <a:endParaRPr lang="zh-CN" altLang="en-US" sz="2400" dirty="0"/>
          </a:p>
          <a:p>
            <a:pPr>
              <a:buFont typeface="Wingdings" panose="05000000000000000000" pitchFamily="2" charset="2"/>
              <a:buChar char="n"/>
              <a:defRPr/>
            </a:pPr>
            <a:r>
              <a:rPr lang="en-US" altLang="zh-CN" sz="2400" dirty="0"/>
              <a:t>Linear discriminant analysis (LDA) looks for directions that can be used to effectively classify</a:t>
            </a:r>
            <a:endParaRPr lang="zh-CN" altLang="zh-CN" sz="2400" dirty="0"/>
          </a:p>
          <a:p>
            <a:pPr marL="0" indent="0">
              <a:buNone/>
              <a:defRPr/>
            </a:pPr>
            <a:endParaRPr lang="zh-CN" altLang="en-US" dirty="0"/>
          </a:p>
        </p:txBody>
      </p:sp>
      <p:pic>
        <p:nvPicPr>
          <p:cNvPr id="60420" name="Picture 4">
            <a:extLst>
              <a:ext uri="{FF2B5EF4-FFF2-40B4-BE49-F238E27FC236}">
                <a16:creationId xmlns:a16="http://schemas.microsoft.com/office/drawing/2014/main" id="{D2C08CDA-0100-7A42-FDED-498422356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3284543"/>
            <a:ext cx="63373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AD501B1-8EB4-4F69-32D2-856D21BFB8B5}"/>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62467" name="Rectangle 3">
                <a:extLst>
                  <a:ext uri="{FF2B5EF4-FFF2-40B4-BE49-F238E27FC236}">
                    <a16:creationId xmlns:a16="http://schemas.microsoft.com/office/drawing/2014/main" id="{B970AF65-DE37-91CE-5AF6-25EBBF101D9B}"/>
                  </a:ext>
                </a:extLst>
              </p:cNvPr>
              <p:cNvSpPr>
                <a:spLocks noGrp="1" noChangeArrowheads="1"/>
              </p:cNvSpPr>
              <p:nvPr>
                <p:ph idx="1"/>
              </p:nvPr>
            </p:nvSpPr>
            <p:spPr>
              <a:xfrm>
                <a:off x="839416" y="1124744"/>
                <a:ext cx="10657184" cy="5351462"/>
              </a:xfrm>
            </p:spPr>
            <p:txBody>
              <a:bodyPr/>
              <a:lstStyle/>
              <a:p>
                <a:pPr>
                  <a:buFont typeface="Wingdings" panose="05000000000000000000" pitchFamily="2" charset="2"/>
                  <a:buChar char="n"/>
                </a:pPr>
                <a:r>
                  <a:rPr lang="en-US" altLang="zh-CN" sz="2400" dirty="0"/>
                  <a:t>Suppose</a:t>
                </a:r>
                <a:endParaRPr lang="zh-CN" altLang="en-US" sz="2400" dirty="0"/>
              </a:p>
              <a:p>
                <a:pPr lvl="1">
                  <a:buFont typeface="Wingdings" panose="05000000000000000000" pitchFamily="2" charset="2"/>
                  <a:buChar char="n"/>
                </a:pPr>
                <a:r>
                  <a:rPr lang="en-US" altLang="zh-CN" sz="2000" dirty="0"/>
                  <a:t>n d-dimensional</a:t>
                </a:r>
                <a:r>
                  <a:rPr lang="zh-CN" altLang="en-US" sz="2000" dirty="0"/>
                  <a:t> </a:t>
                </a:r>
                <a:r>
                  <a:rPr lang="en-US" altLang="zh-CN" sz="2000" dirty="0"/>
                  <a:t>samples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a:rPr lang="en-US" altLang="zh-CN" sz="2000" i="1">
                            <a:latin typeface="Cambria Math" panose="02040503050406030204" pitchFamily="18" charset="0"/>
                          </a:rPr>
                          <m:t>𝑛</m:t>
                        </m:r>
                      </m:sub>
                    </m:sSub>
                  </m:oMath>
                </a14:m>
                <a:r>
                  <a:rPr lang="zh-CN" altLang="en-US" sz="2000" dirty="0"/>
                  <a:t> ，</a:t>
                </a:r>
                <a:r>
                  <a:rPr lang="en-US" altLang="zh-CN" sz="2000" dirty="0"/>
                  <a:t>which belong to category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1</m:t>
                        </m:r>
                      </m:sub>
                    </m:sSub>
                  </m:oMath>
                </a14:m>
                <a:r>
                  <a:rPr lang="en-US" altLang="zh-CN" sz="2000" dirty="0"/>
                  <a:t>  and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2</m:t>
                        </m:r>
                      </m:sub>
                    </m:sSub>
                  </m:oMath>
                </a14:m>
                <a:endParaRPr lang="zh-CN" altLang="en-US" sz="2000" dirty="0"/>
              </a:p>
              <a:p>
                <a:pPr lvl="1">
                  <a:buFont typeface="Wingdings" panose="05000000000000000000" pitchFamily="2" charset="2"/>
                  <a:buChar char="n"/>
                </a:pPr>
                <a:r>
                  <a:rPr lang="en-US" altLang="zh-CN" sz="2000" dirty="0"/>
                  <a:t>where </a:t>
                </a:r>
                <a14:m>
                  <m:oMath xmlns:m="http://schemas.openxmlformats.org/officeDocument/2006/math">
                    <m:r>
                      <m:rPr>
                        <m:sty m:val="p"/>
                      </m:rPr>
                      <a:rPr lang="en-US" altLang="zh-CN" sz="2000" dirty="0">
                        <a:latin typeface="Cambria Math" panose="02040503050406030204" pitchFamily="18" charset="0"/>
                      </a:rPr>
                      <m:t>n</m:t>
                    </m:r>
                    <m:r>
                      <a:rPr lang="en-US" altLang="zh-CN" sz="2000" i="1" baseline="-25000" dirty="0">
                        <a:latin typeface="Cambria Math" panose="02040503050406030204" pitchFamily="18" charset="0"/>
                      </a:rPr>
                      <m:t>1</m:t>
                    </m:r>
                    <m:r>
                      <a:rPr lang="en-US" altLang="zh-CN" sz="2000" i="1" dirty="0">
                        <a:latin typeface="Cambria Math" panose="02040503050406030204" pitchFamily="18" charset="0"/>
                      </a:rPr>
                      <m:t> </m:t>
                    </m:r>
                  </m:oMath>
                </a14:m>
                <a:r>
                  <a:rPr lang="en-US" altLang="zh-CN" sz="2000" dirty="0"/>
                  <a:t>samples belonging to category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1</m:t>
                        </m:r>
                      </m:sub>
                    </m:sSub>
                  </m:oMath>
                </a14:m>
                <a:r>
                  <a:rPr lang="en-US" altLang="zh-CN" sz="2000" dirty="0"/>
                  <a:t> make up sample subset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𝒟</m:t>
                        </m:r>
                      </m:e>
                      <m:sub>
                        <m:r>
                          <a:rPr lang="en-US" altLang="zh-CN" sz="2000" i="1" dirty="0">
                            <a:latin typeface="Cambria Math" panose="02040503050406030204" pitchFamily="18" charset="0"/>
                          </a:rPr>
                          <m:t>1</m:t>
                        </m:r>
                      </m:sub>
                    </m:sSub>
                  </m:oMath>
                </a14:m>
                <a:r>
                  <a:rPr lang="en-US" altLang="zh-CN" sz="2000" dirty="0"/>
                  <a:t>, </a:t>
                </a:r>
                <a14:m>
                  <m:oMath xmlns:m="http://schemas.openxmlformats.org/officeDocument/2006/math">
                    <m:r>
                      <m:rPr>
                        <m:sty m:val="p"/>
                      </m:rPr>
                      <a:rPr lang="en-US" altLang="zh-CN" sz="2000" dirty="0">
                        <a:latin typeface="Cambria Math" panose="02040503050406030204" pitchFamily="18" charset="0"/>
                      </a:rPr>
                      <m:t>n</m:t>
                    </m:r>
                    <m:r>
                      <a:rPr lang="en-US" altLang="zh-CN" sz="2000" i="1" baseline="-25000" dirty="0">
                        <a:latin typeface="Cambria Math" panose="02040503050406030204" pitchFamily="18" charset="0"/>
                      </a:rPr>
                      <m:t>2</m:t>
                    </m:r>
                  </m:oMath>
                </a14:m>
                <a:r>
                  <a:rPr lang="en-US" altLang="zh-CN" sz="2000" dirty="0"/>
                  <a:t> samples belonging to category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2</m:t>
                        </m:r>
                      </m:sub>
                    </m:sSub>
                  </m:oMath>
                </a14:m>
                <a:r>
                  <a:rPr lang="en-US" altLang="zh-CN" sz="2000" dirty="0"/>
                  <a:t> make up sample subset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𝒟</m:t>
                        </m:r>
                      </m:e>
                      <m:sub>
                        <m:r>
                          <a:rPr lang="en-US" altLang="zh-CN" sz="2000" i="1" dirty="0">
                            <a:latin typeface="Cambria Math" panose="02040503050406030204" pitchFamily="18" charset="0"/>
                          </a:rPr>
                          <m:t>2</m:t>
                        </m:r>
                      </m:sub>
                    </m:sSub>
                  </m:oMath>
                </a14:m>
                <a:endParaRPr lang="zh-CN" altLang="en-US" sz="2000" dirty="0"/>
              </a:p>
              <a:p>
                <a:pPr lvl="1">
                  <a:buFont typeface="Wingdings" panose="05000000000000000000" pitchFamily="2" charset="2"/>
                  <a:buChar char="n"/>
                </a:pPr>
                <a:r>
                  <a:rPr lang="en-US" altLang="zh-CN" sz="2000" dirty="0"/>
                  <a:t>Projection in the direction of the unit vector </a:t>
                </a:r>
                <a14:m>
                  <m:oMath xmlns:m="http://schemas.openxmlformats.org/officeDocument/2006/math">
                    <m:r>
                      <a:rPr lang="en-US" altLang="zh-CN" sz="2000" b="1" dirty="0">
                        <a:latin typeface="Cambria Math" panose="02040503050406030204" pitchFamily="18" charset="0"/>
                      </a:rPr>
                      <m:t>𝐰</m:t>
                    </m:r>
                  </m:oMath>
                </a14:m>
                <a:r>
                  <a:rPr lang="en-US" altLang="zh-CN" sz="2000" dirty="0"/>
                  <a:t>:</a:t>
                </a:r>
                <a:endParaRPr lang="zh-CN" altLang="en-US" sz="2000" dirty="0"/>
              </a:p>
              <a:p>
                <a:pPr lvl="1">
                  <a:buFont typeface="Wingdings" panose="05000000000000000000" pitchFamily="2" charset="2"/>
                  <a:buChar char="n"/>
                </a:pPr>
                <a:r>
                  <a:rPr lang="en-US" altLang="zh-CN" sz="2000" dirty="0"/>
                  <a:t>Projection point               </a:t>
                </a:r>
                <a:r>
                  <a:rPr lang="en-US" altLang="zh-CN" sz="2000" dirty="0" smtClean="0"/>
                  <a:t> is </a:t>
                </a:r>
                <a:r>
                  <a:rPr lang="en-US" altLang="zh-CN" sz="2000" dirty="0"/>
                  <a:t>also divided into two subsets     and</a:t>
                </a:r>
                <a:r>
                  <a:rPr lang="en-US" altLang="zh-CN" sz="2000" dirty="0">
                    <a:ea typeface="Cambria Math" panose="02040503050406030204" pitchFamily="18" charset="0"/>
                    <a:cs typeface="+mn-ea"/>
                  </a:rPr>
                  <a:t>     </a:t>
                </a:r>
                <a:r>
                  <a:rPr lang="en-US" altLang="zh-CN" sz="2000" dirty="0"/>
                  <a:t>based on the category of source data</a:t>
                </a:r>
                <a:endParaRPr lang="zh-CN" altLang="en-US" sz="2000" dirty="0"/>
              </a:p>
              <a:p>
                <a:pPr>
                  <a:buFont typeface="Wingdings" panose="05000000000000000000" pitchFamily="2" charset="2"/>
                  <a:buChar char="n"/>
                </a:pPr>
                <a:r>
                  <a:rPr lang="en-US" altLang="zh-CN" sz="2400" dirty="0"/>
                  <a:t>Goal: projection points are easier to classify after projected onto </a:t>
                </a:r>
                <a14:m>
                  <m:oMath xmlns:m="http://schemas.openxmlformats.org/officeDocument/2006/math">
                    <m:r>
                      <m:rPr>
                        <m:sty m:val="p"/>
                      </m:rPr>
                      <a:rPr lang="en-US" altLang="zh-CN" sz="2400" dirty="0">
                        <a:latin typeface="Cambria Math" panose="02040503050406030204" pitchFamily="18" charset="0"/>
                      </a:rPr>
                      <m:t>w</m:t>
                    </m:r>
                  </m:oMath>
                </a14:m>
                <a:endParaRPr lang="zh-CN" altLang="en-US" sz="2400" dirty="0"/>
              </a:p>
              <a:p>
                <a:pPr lvl="1">
                  <a:buFont typeface="Wingdings" panose="05000000000000000000" pitchFamily="2" charset="2"/>
                  <a:buChar char="n"/>
                </a:pPr>
                <a:r>
                  <a:rPr lang="en-US" altLang="zh-CN" sz="2000" dirty="0"/>
                  <a:t>Projection points of different categories should be separated as far as possible</a:t>
                </a:r>
                <a:endParaRPr lang="zh-CN" altLang="en-US" sz="2000" b="1" dirty="0">
                  <a:solidFill>
                    <a:srgbClr val="008000"/>
                  </a:solidFill>
                </a:endParaRPr>
              </a:p>
              <a:p>
                <a:pPr lvl="1">
                  <a:buFont typeface="Wingdings" panose="05000000000000000000" pitchFamily="2" charset="2"/>
                  <a:buChar char="n"/>
                </a:pPr>
                <a:r>
                  <a:rPr lang="en-US" altLang="zh-CN" sz="2000" dirty="0"/>
                  <a:t>Projection points of same categories should be as close as possible</a:t>
                </a:r>
                <a:endParaRPr lang="zh-CN" altLang="en-US" sz="2000" b="1" dirty="0">
                  <a:solidFill>
                    <a:srgbClr val="FF0000"/>
                  </a:solidFill>
                </a:endParaRPr>
              </a:p>
            </p:txBody>
          </p:sp>
        </mc:Choice>
        <mc:Fallback xmlns="">
          <p:sp>
            <p:nvSpPr>
              <p:cNvPr id="62467" name="Rectangle 3">
                <a:extLst>
                  <a:ext uri="{FF2B5EF4-FFF2-40B4-BE49-F238E27FC236}">
                    <a16:creationId xmlns:a16="http://schemas.microsoft.com/office/drawing/2014/main" id="{B970AF65-DE37-91CE-5AF6-25EBBF101D9B}"/>
                  </a:ext>
                </a:extLst>
              </p:cNvPr>
              <p:cNvSpPr>
                <a:spLocks noGrp="1" noRot="1" noChangeAspect="1" noMove="1" noResize="1" noEditPoints="1" noAdjustHandles="1" noChangeArrowheads="1" noChangeShapeType="1" noTextEdit="1"/>
              </p:cNvSpPr>
              <p:nvPr>
                <p:ph idx="1"/>
              </p:nvPr>
            </p:nvSpPr>
            <p:spPr>
              <a:xfrm>
                <a:off x="839416" y="1124744"/>
                <a:ext cx="10657184" cy="5351462"/>
              </a:xfrm>
              <a:blipFill>
                <a:blip r:embed="rId4"/>
                <a:stretch>
                  <a:fillRect l="-801" t="-798"/>
                </a:stretch>
              </a:blipFill>
            </p:spPr>
            <p:txBody>
              <a:bodyPr/>
              <a:lstStyle/>
              <a:p>
                <a:r>
                  <a:rPr lang="zh-CN" altLang="en-US">
                    <a:noFill/>
                  </a:rPr>
                  <a:t> </a:t>
                </a:r>
              </a:p>
            </p:txBody>
          </p:sp>
        </mc:Fallback>
      </mc:AlternateContent>
      <p:graphicFrame>
        <p:nvGraphicFramePr>
          <p:cNvPr id="2" name="对象 1">
            <a:extLst>
              <a:ext uri="{FF2B5EF4-FFF2-40B4-BE49-F238E27FC236}">
                <a16:creationId xmlns:a16="http://schemas.microsoft.com/office/drawing/2014/main" id="{D5B84D95-62BE-4C08-9E4B-24861B1BC3C2}"/>
              </a:ext>
            </a:extLst>
          </p:cNvPr>
          <p:cNvGraphicFramePr>
            <a:graphicFrameLocks noChangeAspect="1"/>
          </p:cNvGraphicFramePr>
          <p:nvPr>
            <p:extLst>
              <p:ext uri="{D42A27DB-BD31-4B8C-83A1-F6EECF244321}">
                <p14:modId xmlns:p14="http://schemas.microsoft.com/office/powerpoint/2010/main" val="2435952590"/>
              </p:ext>
            </p:extLst>
          </p:nvPr>
        </p:nvGraphicFramePr>
        <p:xfrm>
          <a:off x="8029171" y="3229768"/>
          <a:ext cx="327025" cy="398463"/>
        </p:xfrm>
        <a:graphic>
          <a:graphicData uri="http://schemas.openxmlformats.org/presentationml/2006/ole">
            <mc:AlternateContent xmlns:mc="http://schemas.openxmlformats.org/markup-compatibility/2006">
              <mc:Choice xmlns:v="urn:schemas-microsoft-com:vml" Requires="v">
                <p:oleObj spid="_x0000_s13422" name="AxMath" r:id="rId5" imgW="327600" imgH="398880" progId="Equation.AxMath">
                  <p:embed/>
                </p:oleObj>
              </mc:Choice>
              <mc:Fallback>
                <p:oleObj name="AxMath" r:id="rId5" imgW="327600" imgH="398880" progId="Equation.AxMath">
                  <p:embed/>
                  <p:pic>
                    <p:nvPicPr>
                      <p:cNvPr id="0" name=""/>
                      <p:cNvPicPr/>
                      <p:nvPr/>
                    </p:nvPicPr>
                    <p:blipFill>
                      <a:blip r:embed="rId6"/>
                      <a:stretch>
                        <a:fillRect/>
                      </a:stretch>
                    </p:blipFill>
                    <p:spPr>
                      <a:xfrm>
                        <a:off x="8029171" y="3229768"/>
                        <a:ext cx="327025" cy="39846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B28CFC9B-62AF-42EB-8499-AA9099696048}"/>
              </a:ext>
            </a:extLst>
          </p:cNvPr>
          <p:cNvGraphicFramePr>
            <a:graphicFrameLocks noChangeAspect="1"/>
          </p:cNvGraphicFramePr>
          <p:nvPr>
            <p:extLst>
              <p:ext uri="{D42A27DB-BD31-4B8C-83A1-F6EECF244321}">
                <p14:modId xmlns:p14="http://schemas.microsoft.com/office/powerpoint/2010/main" val="3120650893"/>
              </p:ext>
            </p:extLst>
          </p:nvPr>
        </p:nvGraphicFramePr>
        <p:xfrm>
          <a:off x="8797020" y="3228975"/>
          <a:ext cx="339725" cy="398463"/>
        </p:xfrm>
        <a:graphic>
          <a:graphicData uri="http://schemas.openxmlformats.org/presentationml/2006/ole">
            <mc:AlternateContent xmlns:mc="http://schemas.openxmlformats.org/markup-compatibility/2006">
              <mc:Choice xmlns:v="urn:schemas-microsoft-com:vml" Requires="v">
                <p:oleObj spid="_x0000_s13423" name="AxMath" r:id="rId7" imgW="339480" imgH="398880" progId="Equation.AxMath">
                  <p:embed/>
                </p:oleObj>
              </mc:Choice>
              <mc:Fallback>
                <p:oleObj name="AxMath" r:id="rId7" imgW="339480" imgH="398880" progId="Equation.AxMath">
                  <p:embed/>
                  <p:pic>
                    <p:nvPicPr>
                      <p:cNvPr id="2" name="对象 1">
                        <a:extLst>
                          <a:ext uri="{FF2B5EF4-FFF2-40B4-BE49-F238E27FC236}">
                            <a16:creationId xmlns:a16="http://schemas.microsoft.com/office/drawing/2014/main" id="{D5B84D95-62BE-4C08-9E4B-24861B1BC3C2}"/>
                          </a:ext>
                        </a:extLst>
                      </p:cNvPr>
                      <p:cNvPicPr/>
                      <p:nvPr/>
                    </p:nvPicPr>
                    <p:blipFill>
                      <a:blip r:embed="rId8"/>
                      <a:stretch>
                        <a:fillRect/>
                      </a:stretch>
                    </p:blipFill>
                    <p:spPr>
                      <a:xfrm>
                        <a:off x="8797020" y="3228975"/>
                        <a:ext cx="339725" cy="39846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02E8778-4112-4CF4-A7FB-E8100851F7BE}"/>
              </a:ext>
            </a:extLst>
          </p:cNvPr>
          <p:cNvGraphicFramePr>
            <a:graphicFrameLocks noChangeAspect="1"/>
          </p:cNvGraphicFramePr>
          <p:nvPr>
            <p:extLst>
              <p:ext uri="{D42A27DB-BD31-4B8C-83A1-F6EECF244321}">
                <p14:modId xmlns:p14="http://schemas.microsoft.com/office/powerpoint/2010/main" val="3469324993"/>
              </p:ext>
            </p:extLst>
          </p:nvPr>
        </p:nvGraphicFramePr>
        <p:xfrm>
          <a:off x="6896100" y="2798718"/>
          <a:ext cx="1000125" cy="379413"/>
        </p:xfrm>
        <a:graphic>
          <a:graphicData uri="http://schemas.openxmlformats.org/presentationml/2006/ole">
            <mc:AlternateContent xmlns:mc="http://schemas.openxmlformats.org/markup-compatibility/2006">
              <mc:Choice xmlns:v="urn:schemas-microsoft-com:vml" Requires="v">
                <p:oleObj spid="_x0000_s13424" name="AxMath" r:id="rId9" imgW="1000080" imgH="379800" progId="Equation.AxMath">
                  <p:embed/>
                </p:oleObj>
              </mc:Choice>
              <mc:Fallback>
                <p:oleObj name="AxMath" r:id="rId9" imgW="1000080" imgH="379800" progId="Equation.AxMath">
                  <p:embed/>
                  <p:pic>
                    <p:nvPicPr>
                      <p:cNvPr id="0" name=""/>
                      <p:cNvPicPr/>
                      <p:nvPr/>
                    </p:nvPicPr>
                    <p:blipFill>
                      <a:blip r:embed="rId10"/>
                      <a:stretch>
                        <a:fillRect/>
                      </a:stretch>
                    </p:blipFill>
                    <p:spPr>
                      <a:xfrm>
                        <a:off x="6896100" y="2798718"/>
                        <a:ext cx="1000125" cy="37941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347B4A73-3211-4D47-9FCE-76423DDD4066}"/>
              </a:ext>
            </a:extLst>
          </p:cNvPr>
          <p:cNvGraphicFramePr>
            <a:graphicFrameLocks noChangeAspect="1"/>
          </p:cNvGraphicFramePr>
          <p:nvPr>
            <p:extLst>
              <p:ext uri="{D42A27DB-BD31-4B8C-83A1-F6EECF244321}">
                <p14:modId xmlns:p14="http://schemas.microsoft.com/office/powerpoint/2010/main" val="330032937"/>
              </p:ext>
            </p:extLst>
          </p:nvPr>
        </p:nvGraphicFramePr>
        <p:xfrm>
          <a:off x="3556360" y="3228975"/>
          <a:ext cx="909638" cy="379413"/>
        </p:xfrm>
        <a:graphic>
          <a:graphicData uri="http://schemas.openxmlformats.org/presentationml/2006/ole">
            <mc:AlternateContent xmlns:mc="http://schemas.openxmlformats.org/markup-compatibility/2006">
              <mc:Choice xmlns:v="urn:schemas-microsoft-com:vml" Requires="v">
                <p:oleObj spid="_x0000_s13425" name="AxMath" r:id="rId11" imgW="909000" imgH="379800" progId="Equation.AxMath">
                  <p:embed/>
                </p:oleObj>
              </mc:Choice>
              <mc:Fallback>
                <p:oleObj name="AxMath" r:id="rId11" imgW="909000" imgH="379800" progId="Equation.AxMath">
                  <p:embed/>
                  <p:pic>
                    <p:nvPicPr>
                      <p:cNvPr id="3" name="对象 2">
                        <a:extLst>
                          <a:ext uri="{FF2B5EF4-FFF2-40B4-BE49-F238E27FC236}">
                            <a16:creationId xmlns:a16="http://schemas.microsoft.com/office/drawing/2014/main" id="{102E8778-4112-4CF4-A7FB-E8100851F7BE}"/>
                          </a:ext>
                        </a:extLst>
                      </p:cNvPr>
                      <p:cNvPicPr/>
                      <p:nvPr/>
                    </p:nvPicPr>
                    <p:blipFill>
                      <a:blip r:embed="rId12"/>
                      <a:stretch>
                        <a:fillRect/>
                      </a:stretch>
                    </p:blipFill>
                    <p:spPr>
                      <a:xfrm>
                        <a:off x="3556360" y="3228975"/>
                        <a:ext cx="909638" cy="379413"/>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82C5CC00-E900-9C91-AA2B-A64D1226FA6B}"/>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47107" name="Rectangle 3">
                <a:extLst>
                  <a:ext uri="{FF2B5EF4-FFF2-40B4-BE49-F238E27FC236}">
                    <a16:creationId xmlns:a16="http://schemas.microsoft.com/office/drawing/2014/main" id="{DE3159BC-511D-45B0-9084-4CFA7D6E6FF9}"/>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defRPr/>
                </a:pPr>
                <a:r>
                  <a:rPr lang="en-US" altLang="zh-CN" sz="2400" dirty="0"/>
                  <a:t>Projection points of different categories should be separated as far as possible</a:t>
                </a:r>
                <a:endParaRPr lang="zh-CN" altLang="en-US" sz="2400" dirty="0"/>
              </a:p>
              <a:p>
                <a:pPr lvl="1">
                  <a:buFont typeface="Wingdings" panose="05000000000000000000" pitchFamily="2" charset="2"/>
                  <a:buChar char="n"/>
                  <a:defRPr/>
                </a:pPr>
                <a:r>
                  <a:rPr lang="en-US" altLang="zh-CN" sz="2000" dirty="0">
                    <a:cs typeface="+mn-ea"/>
                  </a:rPr>
                  <a:t>Let </a:t>
                </a:r>
                <a14:m>
                  <m:oMath xmlns:m="http://schemas.openxmlformats.org/officeDocument/2006/math">
                    <m:sSub>
                      <m:sSubPr>
                        <m:ctrlPr>
                          <a:rPr lang="en-US" altLang="zh-CN" sz="2000" i="1" dirty="0">
                            <a:latin typeface="Cambria Math" panose="02040503050406030204" pitchFamily="18" charset="0"/>
                            <a:cs typeface="+mn-ea"/>
                          </a:rPr>
                        </m:ctrlPr>
                      </m:sSubPr>
                      <m:e>
                        <m:r>
                          <m:rPr>
                            <m:sty m:val="p"/>
                          </m:rPr>
                          <a:rPr lang="en-US" altLang="zh-CN" sz="2000" dirty="0">
                            <a:latin typeface="Cambria Math" panose="02040503050406030204" pitchFamily="18" charset="0"/>
                            <a:cs typeface="+mn-ea"/>
                          </a:rPr>
                          <m:t>m</m:t>
                        </m:r>
                      </m:e>
                      <m:sub>
                        <m:r>
                          <a:rPr lang="en-US" altLang="zh-CN" sz="2000" i="1" dirty="0">
                            <a:latin typeface="Cambria Math" panose="02040503050406030204" pitchFamily="18" charset="0"/>
                            <a:cs typeface="+mn-ea"/>
                          </a:rPr>
                          <m:t>𝑖</m:t>
                        </m:r>
                      </m:sub>
                    </m:sSub>
                  </m:oMath>
                </a14:m>
                <a:r>
                  <a:rPr lang="en-US" altLang="zh-CN" sz="2000" dirty="0">
                    <a:cs typeface="+mn-ea"/>
                  </a:rPr>
                  <a:t> be the sample mean of </a:t>
                </a:r>
                <a14:m>
                  <m:oMath xmlns:m="http://schemas.openxmlformats.org/officeDocument/2006/math">
                    <m:r>
                      <a:rPr lang="en-US" altLang="zh-CN" sz="2000" i="1" dirty="0">
                        <a:latin typeface="Cambria Math" panose="02040503050406030204" pitchFamily="18" charset="0"/>
                        <a:cs typeface="+mn-ea"/>
                      </a:rPr>
                      <m:t>𝑖</m:t>
                    </m:r>
                  </m:oMath>
                </a14:m>
                <a:r>
                  <a:rPr lang="en-US" altLang="zh-CN" sz="2000" dirty="0" err="1">
                    <a:cs typeface="+mn-ea"/>
                  </a:rPr>
                  <a:t>-th</a:t>
                </a:r>
                <a:r>
                  <a:rPr lang="en-US" altLang="zh-CN" sz="2000" dirty="0">
                    <a:cs typeface="+mn-ea"/>
                  </a:rPr>
                  <a:t> category</a:t>
                </a:r>
                <a:endParaRPr lang="zh-CN" altLang="en-US" sz="2000" dirty="0">
                  <a:cs typeface="+mn-ea"/>
                </a:endParaRPr>
              </a:p>
              <a:p>
                <a:pPr lvl="1">
                  <a:buFont typeface="Wingdings" panose="05000000000000000000" pitchFamily="2" charset="2"/>
                  <a:buChar char="n"/>
                  <a:defRPr/>
                </a:pPr>
                <a:endParaRPr lang="en-US" altLang="zh-CN" sz="2000">
                  <a:cs typeface="+mn-ea"/>
                </a:endParaRPr>
              </a:p>
              <a:p>
                <a:pPr lvl="1">
                  <a:buFont typeface="Wingdings" panose="05000000000000000000" pitchFamily="2" charset="2"/>
                  <a:buChar char="n"/>
                  <a:defRPr/>
                </a:pPr>
                <a:r>
                  <a:rPr lang="en-US" altLang="zh-CN" sz="2000">
                    <a:cs typeface="+mn-ea"/>
                  </a:rPr>
                  <a:t>The </a:t>
                </a:r>
                <a:r>
                  <a:rPr lang="en-US" altLang="zh-CN" sz="2000" dirty="0">
                    <a:cs typeface="+mn-ea"/>
                  </a:rPr>
                  <a:t>sample mean value after projection</a:t>
                </a:r>
                <a:endParaRPr lang="zh-CN" altLang="en-US" sz="2000" dirty="0">
                  <a:cs typeface="+mn-ea"/>
                </a:endParaRPr>
              </a:p>
              <a:p>
                <a:pPr marL="457200" lvl="1" indent="0">
                  <a:buNone/>
                  <a:defRPr/>
                </a:pPr>
                <a:endParaRPr lang="en-US" altLang="zh-CN" sz="2000">
                  <a:cs typeface="+mn-ea"/>
                </a:endParaRPr>
              </a:p>
              <a:p>
                <a:pPr marL="457200" lvl="1" indent="0">
                  <a:buNone/>
                  <a:defRPr/>
                </a:pPr>
                <a:endParaRPr lang="zh-CN" altLang="en-US" sz="2000" dirty="0">
                  <a:cs typeface="+mn-ea"/>
                </a:endParaRPr>
              </a:p>
              <a:p>
                <a:pPr lvl="1">
                  <a:buFont typeface="Wingdings" panose="05000000000000000000" pitchFamily="2" charset="2"/>
                  <a:buChar char="n"/>
                  <a:defRPr/>
                </a:pPr>
                <a:r>
                  <a:rPr lang="en-US" altLang="zh-CN" sz="2000" dirty="0">
                    <a:cs typeface="+mn-ea"/>
                  </a:rPr>
                  <a:t>The distance between the means of the two categories of samples after projection</a:t>
                </a:r>
              </a:p>
              <a:p>
                <a:pPr marL="457200" lvl="1" indent="0">
                  <a:buNone/>
                  <a:defRPr/>
                </a:pPr>
                <a:r>
                  <a:rPr lang="en-US" altLang="zh-CN" sz="1600" dirty="0">
                    <a:ea typeface="Cambria Math" panose="02040503050406030204" pitchFamily="18" charset="0"/>
                  </a:rPr>
                  <a:t>    </a:t>
                </a:r>
                <a14:m>
                  <m:oMath xmlns:m="http://schemas.openxmlformats.org/officeDocument/2006/math">
                    <m:d>
                      <m:dPr>
                        <m:begChr m:val="|"/>
                        <m:endChr m:val="|"/>
                        <m:ctrlPr>
                          <a:rPr lang="zh-CN" altLang="zh-CN" sz="1600" i="1">
                            <a:latin typeface="Cambria Math" panose="02040503050406030204" pitchFamily="18" charset="0"/>
                            <a:ea typeface="Cambria Math" panose="02040503050406030204" pitchFamily="18" charset="0"/>
                          </a:rPr>
                        </m:ctrlPr>
                      </m:dPr>
                      <m:e>
                        <m:sSub>
                          <m:sSubPr>
                            <m:ctrlPr>
                              <a:rPr lang="zh-CN" altLang="zh-CN" sz="1600" i="1">
                                <a:latin typeface="Cambria Math" panose="02040503050406030204" pitchFamily="18" charset="0"/>
                                <a:ea typeface="Cambria Math" panose="02040503050406030204" pitchFamily="18" charset="0"/>
                              </a:rPr>
                            </m:ctrlPr>
                          </m:sSubPr>
                          <m:e>
                            <m:acc>
                              <m:accPr>
                                <m:chr m:val="̃"/>
                                <m:ctrlPr>
                                  <a:rPr lang="zh-CN" altLang="zh-CN" sz="16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𝑚</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rPr>
                            </m:ctrlPr>
                          </m:sSubPr>
                          <m:e>
                            <m:acc>
                              <m:accPr>
                                <m:chr m:val="̃"/>
                                <m:ctrlPr>
                                  <a:rPr lang="zh-CN" altLang="zh-CN" sz="16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𝑚</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600" i="1">
                            <a:latin typeface="Cambria Math" panose="02040503050406030204" pitchFamily="18" charset="0"/>
                            <a:ea typeface="Cambria Math" panose="02040503050406030204" pitchFamily="18" charset="0"/>
                          </a:rPr>
                        </m:ctrlPr>
                      </m:dPr>
                      <m:e>
                        <m:sSup>
                          <m:sSupPr>
                            <m:ctrlPr>
                              <a:rPr lang="zh-CN" altLang="zh-CN" sz="16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d>
                          <m:dPr>
                            <m:ctrlPr>
                              <a:rPr lang="zh-CN" altLang="zh-CN" sz="1600" i="1">
                                <a:latin typeface="Cambria Math" panose="02040503050406030204" pitchFamily="18" charset="0"/>
                                <a:ea typeface="Cambria Math" panose="02040503050406030204" pitchFamily="18" charset="0"/>
                              </a:rPr>
                            </m:ctrlPr>
                          </m:dPr>
                          <m:e>
                            <m:sSub>
                              <m:sSubPr>
                                <m:ctrlPr>
                                  <a:rPr lang="zh-CN" altLang="zh-CN" sz="16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b>
                            </m:sSub>
                          </m:e>
                        </m:d>
                      </m:e>
                    </m:d>
                  </m:oMath>
                </a14:m>
                <a:endParaRPr lang="zh-CN" altLang="en-US" sz="2000" dirty="0">
                  <a:cs typeface="+mn-ea"/>
                </a:endParaRPr>
              </a:p>
            </p:txBody>
          </p:sp>
        </mc:Choice>
        <mc:Fallback xmlns="">
          <p:sp>
            <p:nvSpPr>
              <p:cNvPr id="47107" name="Rectangle 3">
                <a:extLst>
                  <a:ext uri="{FF2B5EF4-FFF2-40B4-BE49-F238E27FC236}">
                    <a16:creationId xmlns:a16="http://schemas.microsoft.com/office/drawing/2014/main" id="{DE3159BC-511D-45B0-9084-4CFA7D6E6FF9}"/>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3"/>
                <a:stretch>
                  <a:fillRect l="-768" t="-797" r="-823"/>
                </a:stretch>
              </a:blipFill>
            </p:spPr>
            <p:txBody>
              <a:bodyPr/>
              <a:lstStyle/>
              <a:p>
                <a:r>
                  <a:rPr lang="zh-CN" altLang="en-US">
                    <a:noFill/>
                  </a:rPr>
                  <a:t> </a:t>
                </a:r>
              </a:p>
            </p:txBody>
          </p:sp>
        </mc:Fallback>
      </mc:AlternateContent>
      <p:sp>
        <p:nvSpPr>
          <p:cNvPr id="196620" name="Text Box 12">
            <a:extLst>
              <a:ext uri="{FF2B5EF4-FFF2-40B4-BE49-F238E27FC236}">
                <a16:creationId xmlns:a16="http://schemas.microsoft.com/office/drawing/2014/main" id="{84FBECC5-8FB6-8124-12A9-3DBDD2DE0215}"/>
              </a:ext>
            </a:extLst>
          </p:cNvPr>
          <p:cNvSpPr txBox="1">
            <a:spLocks noChangeArrowheads="1"/>
          </p:cNvSpPr>
          <p:nvPr/>
        </p:nvSpPr>
        <p:spPr bwMode="auto">
          <a:xfrm>
            <a:off x="5015880" y="5085184"/>
            <a:ext cx="5761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dirty="0">
                <a:solidFill>
                  <a:srgbClr val="008000"/>
                </a:solidFill>
              </a:rPr>
              <a:t>The greater this distance, the more separated the two categories of projection points are</a:t>
            </a:r>
            <a:endParaRPr lang="zh-CN" altLang="en-US" sz="2000" dirty="0">
              <a:solidFill>
                <a:srgbClr val="008000"/>
              </a:solidFill>
            </a:endParaRPr>
          </a:p>
        </p:txBody>
      </p:sp>
      <p:graphicFrame>
        <p:nvGraphicFramePr>
          <p:cNvPr id="2" name="对象 1">
            <a:extLst>
              <a:ext uri="{FF2B5EF4-FFF2-40B4-BE49-F238E27FC236}">
                <a16:creationId xmlns:a16="http://schemas.microsoft.com/office/drawing/2014/main" id="{63360276-68E1-452C-A1A9-93BD7C177A7C}"/>
              </a:ext>
            </a:extLst>
          </p:cNvPr>
          <p:cNvGraphicFramePr>
            <a:graphicFrameLocks noChangeAspect="1"/>
          </p:cNvGraphicFramePr>
          <p:nvPr>
            <p:extLst>
              <p:ext uri="{D42A27DB-BD31-4B8C-83A1-F6EECF244321}">
                <p14:modId xmlns:p14="http://schemas.microsoft.com/office/powerpoint/2010/main" val="707197846"/>
              </p:ext>
            </p:extLst>
          </p:nvPr>
        </p:nvGraphicFramePr>
        <p:xfrm>
          <a:off x="1774825" y="1909763"/>
          <a:ext cx="1606550" cy="762000"/>
        </p:xfrm>
        <a:graphic>
          <a:graphicData uri="http://schemas.openxmlformats.org/presentationml/2006/ole">
            <mc:AlternateContent xmlns:mc="http://schemas.openxmlformats.org/markup-compatibility/2006">
              <mc:Choice xmlns:v="urn:schemas-microsoft-com:vml" Requires="v">
                <p:oleObj spid="_x0000_s14388" name="AxMath" r:id="rId4" imgW="1605960" imgH="761400" progId="Equation.AxMath">
                  <p:embed/>
                </p:oleObj>
              </mc:Choice>
              <mc:Fallback>
                <p:oleObj name="AxMath" r:id="rId4" imgW="1605960" imgH="761400" progId="Equation.AxMath">
                  <p:embed/>
                  <p:pic>
                    <p:nvPicPr>
                      <p:cNvPr id="0" name=""/>
                      <p:cNvPicPr/>
                      <p:nvPr/>
                    </p:nvPicPr>
                    <p:blipFill>
                      <a:blip r:embed="rId5"/>
                      <a:stretch>
                        <a:fillRect/>
                      </a:stretch>
                    </p:blipFill>
                    <p:spPr>
                      <a:xfrm>
                        <a:off x="1774825" y="1909763"/>
                        <a:ext cx="1606550" cy="7620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EC83E25-87F5-4A99-936B-C761123C6C91}"/>
              </a:ext>
            </a:extLst>
          </p:cNvPr>
          <p:cNvGraphicFramePr>
            <a:graphicFrameLocks noChangeAspect="1"/>
          </p:cNvGraphicFramePr>
          <p:nvPr>
            <p:extLst>
              <p:ext uri="{D42A27DB-BD31-4B8C-83A1-F6EECF244321}">
                <p14:modId xmlns:p14="http://schemas.microsoft.com/office/powerpoint/2010/main" val="1558467238"/>
              </p:ext>
            </p:extLst>
          </p:nvPr>
        </p:nvGraphicFramePr>
        <p:xfrm>
          <a:off x="1774825" y="2976563"/>
          <a:ext cx="4070350" cy="762000"/>
        </p:xfrm>
        <a:graphic>
          <a:graphicData uri="http://schemas.openxmlformats.org/presentationml/2006/ole">
            <mc:AlternateContent xmlns:mc="http://schemas.openxmlformats.org/markup-compatibility/2006">
              <mc:Choice xmlns:v="urn:schemas-microsoft-com:vml" Requires="v">
                <p:oleObj spid="_x0000_s14389" name="AxMath" r:id="rId6" imgW="4070160" imgH="761400" progId="Equation.AxMath">
                  <p:embed/>
                </p:oleObj>
              </mc:Choice>
              <mc:Fallback>
                <p:oleObj name="AxMath" r:id="rId6" imgW="4070160" imgH="761400" progId="Equation.AxMath">
                  <p:embed/>
                  <p:pic>
                    <p:nvPicPr>
                      <p:cNvPr id="2" name="对象 1">
                        <a:extLst>
                          <a:ext uri="{FF2B5EF4-FFF2-40B4-BE49-F238E27FC236}">
                            <a16:creationId xmlns:a16="http://schemas.microsoft.com/office/drawing/2014/main" id="{63360276-68E1-452C-A1A9-93BD7C177A7C}"/>
                          </a:ext>
                        </a:extLst>
                      </p:cNvPr>
                      <p:cNvPicPr/>
                      <p:nvPr/>
                    </p:nvPicPr>
                    <p:blipFill>
                      <a:blip r:embed="rId7"/>
                      <a:stretch>
                        <a:fillRect/>
                      </a:stretch>
                    </p:blipFill>
                    <p:spPr>
                      <a:xfrm>
                        <a:off x="1774825" y="2976563"/>
                        <a:ext cx="4070350" cy="762000"/>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6620"/>
                                        </p:tgtEl>
                                        <p:attrNameLst>
                                          <p:attrName>style.visibility</p:attrName>
                                        </p:attrNameLst>
                                      </p:cBhvr>
                                      <p:to>
                                        <p:strVal val="visible"/>
                                      </p:to>
                                    </p:set>
                                    <p:animEffect transition="in" filter="blinds(horizontal)">
                                      <p:cBhvr>
                                        <p:cTn id="7" dur="500"/>
                                        <p:tgtEl>
                                          <p:spTgt spid="196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42F45CEB-DF92-26DD-390F-E850E9B5641C}"/>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65539" name="Rectangle 3">
                <a:extLst>
                  <a:ext uri="{FF2B5EF4-FFF2-40B4-BE49-F238E27FC236}">
                    <a16:creationId xmlns:a16="http://schemas.microsoft.com/office/drawing/2014/main" id="{A267364E-E4F7-62DB-1231-622C4F52ECCC}"/>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pPr>
                <a:r>
                  <a:rPr lang="en-US" altLang="zh-CN" sz="2400" dirty="0"/>
                  <a:t>Projection points of same categories should be as close as possible</a:t>
                </a:r>
                <a:endParaRPr lang="zh-CN" altLang="en-US" sz="2400" b="1" dirty="0">
                  <a:solidFill>
                    <a:srgbClr val="FF0000"/>
                  </a:solidFill>
                </a:endParaRPr>
              </a:p>
              <a:p>
                <a:pPr lvl="1">
                  <a:buFont typeface="Wingdings" panose="05000000000000000000" pitchFamily="2" charset="2"/>
                  <a:buChar char="n"/>
                </a:pPr>
                <a:r>
                  <a:rPr lang="en-US" altLang="zh-CN" sz="2000" dirty="0"/>
                  <a:t>W</a:t>
                </a:r>
                <a:r>
                  <a:rPr lang="en-US" altLang="zh-CN" sz="2000"/>
                  <a:t>ithin-class </a:t>
                </a:r>
                <a:r>
                  <a:rPr lang="en-US" altLang="zh-CN" sz="2000" dirty="0"/>
                  <a:t>scatter of projection </a:t>
                </a:r>
                <a:endParaRPr lang="zh-CN" altLang="en-US" sz="2000" dirty="0"/>
              </a:p>
              <a:p>
                <a:pPr marL="457200" lvl="1" indent="0">
                  <a:buNone/>
                </a:pPr>
                <a:r>
                  <a:rPr lang="en-US" altLang="zh-CN" sz="2000">
                    <a:effectLst/>
                    <a:ea typeface="Cambria Math" panose="02040503050406030204" pitchFamily="18" charset="0"/>
                  </a:rPr>
                  <a:t>   </a:t>
                </a:r>
              </a:p>
              <a:p>
                <a:pPr marL="457200" lvl="1" indent="0">
                  <a:buNone/>
                </a:pPr>
                <a:endParaRPr lang="zh-CN" altLang="en-US" sz="2000" dirty="0"/>
              </a:p>
              <a:p>
                <a:pPr lvl="1">
                  <a:buFont typeface="Wingdings" panose="05000000000000000000" pitchFamily="2" charset="2"/>
                  <a:buChar char="n"/>
                </a:pPr>
                <a:r>
                  <a:rPr lang="en-US" altLang="zh-CN" sz="2000" dirty="0"/>
                  <a:t>The sum of the within-class scatters of projection for each class</a:t>
                </a:r>
              </a:p>
              <a:p>
                <a:pPr marL="457200" lvl="1" indent="0">
                  <a:buNone/>
                </a:pPr>
                <a:r>
                  <a:rPr lang="en-US" altLang="zh-CN" dirty="0">
                    <a:effectLst/>
                    <a:ea typeface="Cambria Math" panose="02040503050406030204" pitchFamily="18" charset="0"/>
                  </a:rPr>
                  <a:t>   </a:t>
                </a:r>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oMath>
                </a14:m>
                <a:endParaRPr lang="zh-CN" altLang="en-US" dirty="0"/>
              </a:p>
            </p:txBody>
          </p:sp>
        </mc:Choice>
        <mc:Fallback xmlns="">
          <p:sp>
            <p:nvSpPr>
              <p:cNvPr id="65539" name="Rectangle 3">
                <a:extLst>
                  <a:ext uri="{FF2B5EF4-FFF2-40B4-BE49-F238E27FC236}">
                    <a16:creationId xmlns:a16="http://schemas.microsoft.com/office/drawing/2014/main" id="{A267364E-E4F7-62DB-1231-622C4F52ECCC}"/>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3"/>
                <a:stretch>
                  <a:fillRect l="-768" t="-797"/>
                </a:stretch>
              </a:blipFill>
            </p:spPr>
            <p:txBody>
              <a:bodyPr/>
              <a:lstStyle/>
              <a:p>
                <a:r>
                  <a:rPr lang="zh-CN" altLang="en-US">
                    <a:noFill/>
                  </a:rPr>
                  <a:t> </a:t>
                </a:r>
              </a:p>
            </p:txBody>
          </p:sp>
        </mc:Fallback>
      </mc:AlternateContent>
      <p:sp>
        <p:nvSpPr>
          <p:cNvPr id="197638" name="Rectangle 6">
            <a:extLst>
              <a:ext uri="{FF2B5EF4-FFF2-40B4-BE49-F238E27FC236}">
                <a16:creationId xmlns:a16="http://schemas.microsoft.com/office/drawing/2014/main" id="{C60136A4-3CB5-296A-1851-4FD1AF6C67B9}"/>
              </a:ext>
            </a:extLst>
          </p:cNvPr>
          <p:cNvSpPr>
            <a:spLocks noChangeArrowheads="1"/>
          </p:cNvSpPr>
          <p:nvPr/>
        </p:nvSpPr>
        <p:spPr bwMode="auto">
          <a:xfrm>
            <a:off x="2927648" y="4365104"/>
            <a:ext cx="77755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spcAft>
                <a:spcPct val="0"/>
              </a:spcAft>
              <a:buFontTx/>
              <a:buNone/>
            </a:pPr>
            <a:r>
              <a:rPr lang="en-US" altLang="zh-CN" sz="2000" dirty="0">
                <a:solidFill>
                  <a:srgbClr val="C00000"/>
                </a:solidFill>
              </a:rPr>
              <a:t>This total within-class scatter reflects the "tightness" of the classes behind the projection, the smaller it is, the closer the projection points are to each other within the same class</a:t>
            </a:r>
            <a:endParaRPr lang="zh-CN" altLang="en-US" sz="2000" dirty="0">
              <a:solidFill>
                <a:srgbClr val="C00000"/>
              </a:solidFill>
            </a:endParaRPr>
          </a:p>
        </p:txBody>
      </p:sp>
      <p:graphicFrame>
        <p:nvGraphicFramePr>
          <p:cNvPr id="2" name="对象 1">
            <a:extLst>
              <a:ext uri="{FF2B5EF4-FFF2-40B4-BE49-F238E27FC236}">
                <a16:creationId xmlns:a16="http://schemas.microsoft.com/office/drawing/2014/main" id="{7C09C8BA-5613-4A25-AE81-D5B4C105923A}"/>
              </a:ext>
            </a:extLst>
          </p:cNvPr>
          <p:cNvGraphicFramePr>
            <a:graphicFrameLocks noChangeAspect="1"/>
          </p:cNvGraphicFramePr>
          <p:nvPr>
            <p:extLst>
              <p:ext uri="{D42A27DB-BD31-4B8C-83A1-F6EECF244321}">
                <p14:modId xmlns:p14="http://schemas.microsoft.com/office/powerpoint/2010/main" val="3311588478"/>
              </p:ext>
            </p:extLst>
          </p:nvPr>
        </p:nvGraphicFramePr>
        <p:xfrm>
          <a:off x="1631504" y="2204864"/>
          <a:ext cx="2070100" cy="685800"/>
        </p:xfrm>
        <a:graphic>
          <a:graphicData uri="http://schemas.openxmlformats.org/presentationml/2006/ole">
            <mc:AlternateContent xmlns:mc="http://schemas.openxmlformats.org/markup-compatibility/2006">
              <mc:Choice xmlns:v="urn:schemas-microsoft-com:vml" Requires="v">
                <p:oleObj spid="_x0000_s15387" name="AxMath" r:id="rId4" imgW="2070000" imgH="686520" progId="Equation.AxMath">
                  <p:embed/>
                </p:oleObj>
              </mc:Choice>
              <mc:Fallback>
                <p:oleObj name="AxMath" r:id="rId4" imgW="2070000" imgH="686520" progId="Equation.AxMath">
                  <p:embed/>
                  <p:pic>
                    <p:nvPicPr>
                      <p:cNvPr id="0" name=""/>
                      <p:cNvPicPr/>
                      <p:nvPr/>
                    </p:nvPicPr>
                    <p:blipFill>
                      <a:blip r:embed="rId5"/>
                      <a:stretch>
                        <a:fillRect/>
                      </a:stretch>
                    </p:blipFill>
                    <p:spPr>
                      <a:xfrm>
                        <a:off x="1631504" y="2204864"/>
                        <a:ext cx="2070100" cy="685800"/>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7638"/>
                                        </p:tgtEl>
                                        <p:attrNameLst>
                                          <p:attrName>style.visibility</p:attrName>
                                        </p:attrNameLst>
                                      </p:cBhvr>
                                      <p:to>
                                        <p:strVal val="visible"/>
                                      </p:to>
                                    </p:set>
                                    <p:animEffect transition="in" filter="blinds(horizontal)">
                                      <p:cBhvr>
                                        <p:cTn id="7" dur="500"/>
                                        <p:tgtEl>
                                          <p:spTgt spid="197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0BB1ECD-2541-5A4A-76A0-149FA0C52F93}"/>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66563" name="Rectangle 3">
                <a:extLst>
                  <a:ext uri="{FF2B5EF4-FFF2-40B4-BE49-F238E27FC236}">
                    <a16:creationId xmlns:a16="http://schemas.microsoft.com/office/drawing/2014/main" id="{330FDFAC-8401-7717-C812-4BFDB68B238F}"/>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pPr>
                <a:r>
                  <a:rPr lang="en-US" altLang="zh-CN" sz="2400" dirty="0"/>
                  <a:t>Fisher criterion function</a:t>
                </a:r>
              </a:p>
              <a:p>
                <a:pPr marL="0" indent="0">
                  <a:buNone/>
                </a:pPr>
                <a:endParaRPr lang="en-US" altLang="zh-CN" dirty="0"/>
              </a:p>
              <a:p>
                <a:pPr marL="0" indent="0">
                  <a:buNone/>
                </a:pPr>
                <a:r>
                  <a:rPr lang="en-US" altLang="zh-CN" sz="2400" dirty="0">
                    <a:ea typeface="宋体" panose="02010600030101010101" pitchFamily="2"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sSup>
                          <m:sSupPr>
                            <m:ctrlPr>
                              <a:rPr lang="zh-CN" altLang="zh-CN" sz="2400" i="1">
                                <a:latin typeface="Cambria Math" panose="02040503050406030204" pitchFamily="18" charset="0"/>
                                <a:ea typeface="Cambria Math" panose="02040503050406030204" pitchFamily="18" charset="0"/>
                              </a:rPr>
                            </m:ctrlPr>
                          </m:sSupPr>
                          <m:e>
                            <m:d>
                              <m:dPr>
                                <m:begChr m:val="|"/>
                                <m:endChr m:val="|"/>
                                <m:ctrlPr>
                                  <a:rPr lang="zh-CN" altLang="zh-CN" sz="2400" i="1">
                                    <a:latin typeface="Cambria Math" panose="02040503050406030204" pitchFamily="18" charset="0"/>
                                    <a:ea typeface="Cambria Math" panose="02040503050406030204" pitchFamily="18" charset="0"/>
                                  </a:rPr>
                                </m:ctrlPr>
                              </m:dPr>
                              <m:e>
                                <m:sSub>
                                  <m:sSubPr>
                                    <m:ctrlPr>
                                      <a:rPr lang="zh-CN" altLang="zh-CN" sz="2400" i="1">
                                        <a:latin typeface="Cambria Math" panose="02040503050406030204" pitchFamily="18" charset="0"/>
                                        <a:ea typeface="Cambria Math" panose="02040503050406030204" pitchFamily="18" charset="0"/>
                                      </a:rPr>
                                    </m:ctrlPr>
                                  </m:sSubPr>
                                  <m:e>
                                    <m:acc>
                                      <m:accPr>
                                        <m:chr m:val="̃"/>
                                        <m:ctrlPr>
                                          <a:rPr lang="zh-CN"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e>
                                    </m:acc>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rPr>
                                    </m:ctrlPr>
                                  </m:sSubPr>
                                  <m:e>
                                    <m:acc>
                                      <m:accPr>
                                        <m:chr m:val="̃"/>
                                        <m:ctrlPr>
                                          <a:rPr lang="zh-CN"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e>
                                    </m:acc>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b>
                                </m:sSub>
                              </m:e>
                            </m:d>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num>
                      <m:den>
                        <m:sSubSup>
                          <m:sSubSupPr>
                            <m:ctrlPr>
                              <a:rPr lang="zh-CN" altLang="zh-CN" sz="2400" i="1">
                                <a:latin typeface="Cambria Math" panose="02040503050406030204" pitchFamily="18" charset="0"/>
                                <a:ea typeface="Cambria Math" panose="02040503050406030204" pitchFamily="18" charset="0"/>
                              </a:rPr>
                            </m:ctrlPr>
                          </m:sSubSupPr>
                          <m:e>
                            <m:acc>
                              <m:accPr>
                                <m:chr m:val="̃"/>
                                <m:ctrlPr>
                                  <a:rPr lang="zh-CN"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latin typeface="Cambria Math" panose="02040503050406030204" pitchFamily="18" charset="0"/>
                                <a:ea typeface="Cambria Math" panose="02040503050406030204" pitchFamily="18" charset="0"/>
                              </a:rPr>
                            </m:ctrlPr>
                          </m:sSubSupPr>
                          <m:e>
                            <m:acc>
                              <m:accPr>
                                <m:chr m:val="̃"/>
                                <m:ctrlPr>
                                  <a:rPr lang="zh-CN"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bSup>
                      </m:den>
                    </m:f>
                  </m:oMath>
                </a14:m>
                <a:endParaRPr lang="zh-CN" altLang="en-US" sz="2400" dirty="0"/>
              </a:p>
            </p:txBody>
          </p:sp>
        </mc:Choice>
        <mc:Fallback xmlns="">
          <p:sp>
            <p:nvSpPr>
              <p:cNvPr id="66563" name="Rectangle 3">
                <a:extLst>
                  <a:ext uri="{FF2B5EF4-FFF2-40B4-BE49-F238E27FC236}">
                    <a16:creationId xmlns:a16="http://schemas.microsoft.com/office/drawing/2014/main" id="{330FDFAC-8401-7717-C812-4BFDB68B238F}"/>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2"/>
                <a:stretch>
                  <a:fillRect l="-768" t="-797"/>
                </a:stretch>
              </a:blipFill>
            </p:spPr>
            <p:txBody>
              <a:bodyPr/>
              <a:lstStyle/>
              <a:p>
                <a:r>
                  <a:rPr lang="zh-CN" altLang="en-US">
                    <a:noFill/>
                  </a:rPr>
                  <a:t> </a:t>
                </a:r>
              </a:p>
            </p:txBody>
          </p:sp>
        </mc:Fallback>
      </mc:AlternateContent>
      <p:grpSp>
        <p:nvGrpSpPr>
          <p:cNvPr id="2" name="Group 10">
            <a:extLst>
              <a:ext uri="{FF2B5EF4-FFF2-40B4-BE49-F238E27FC236}">
                <a16:creationId xmlns:a16="http://schemas.microsoft.com/office/drawing/2014/main" id="{4F887DD7-960C-72EE-36B4-6ED1CA617026}"/>
              </a:ext>
            </a:extLst>
          </p:cNvPr>
          <p:cNvGrpSpPr>
            <a:grpSpLocks/>
          </p:cNvGrpSpPr>
          <p:nvPr/>
        </p:nvGrpSpPr>
        <p:grpSpPr bwMode="auto">
          <a:xfrm>
            <a:off x="3719736" y="3112890"/>
            <a:ext cx="3543300" cy="571500"/>
            <a:chOff x="2064" y="1661"/>
            <a:chExt cx="2232" cy="360"/>
          </a:xfrm>
        </p:grpSpPr>
        <p:sp>
          <p:nvSpPr>
            <p:cNvPr id="66570" name="Rectangle 5">
              <a:extLst>
                <a:ext uri="{FF2B5EF4-FFF2-40B4-BE49-F238E27FC236}">
                  <a16:creationId xmlns:a16="http://schemas.microsoft.com/office/drawing/2014/main" id="{F713FB62-9915-0F00-6A3E-C4E2504A74AE}"/>
                </a:ext>
              </a:extLst>
            </p:cNvPr>
            <p:cNvSpPr>
              <a:spLocks noChangeArrowheads="1"/>
            </p:cNvSpPr>
            <p:nvPr/>
          </p:nvSpPr>
          <p:spPr bwMode="auto">
            <a:xfrm>
              <a:off x="2454" y="1788"/>
              <a:ext cx="1842" cy="23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en-US" altLang="zh-CN" sz="1800">
                  <a:solidFill>
                    <a:srgbClr val="C00000"/>
                  </a:solidFill>
                </a:rPr>
                <a:t>Total within-class scatter</a:t>
              </a:r>
              <a:endParaRPr lang="zh-CN" altLang="en-US" sz="1800">
                <a:solidFill>
                  <a:srgbClr val="C00000"/>
                </a:solidFill>
              </a:endParaRPr>
            </a:p>
          </p:txBody>
        </p:sp>
        <p:sp>
          <p:nvSpPr>
            <p:cNvPr id="66571" name="Line 6">
              <a:extLst>
                <a:ext uri="{FF2B5EF4-FFF2-40B4-BE49-F238E27FC236}">
                  <a16:creationId xmlns:a16="http://schemas.microsoft.com/office/drawing/2014/main" id="{93BE4C52-1330-353E-860C-1B984F76363F}"/>
                </a:ext>
              </a:extLst>
            </p:cNvPr>
            <p:cNvSpPr>
              <a:spLocks noChangeShapeType="1"/>
            </p:cNvSpPr>
            <p:nvPr/>
          </p:nvSpPr>
          <p:spPr bwMode="auto">
            <a:xfrm flipH="1" flipV="1">
              <a:off x="2064" y="1661"/>
              <a:ext cx="408" cy="1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9">
            <a:extLst>
              <a:ext uri="{FF2B5EF4-FFF2-40B4-BE49-F238E27FC236}">
                <a16:creationId xmlns:a16="http://schemas.microsoft.com/office/drawing/2014/main" id="{CB3B01F7-1C05-A5BF-1E5C-7E0CC11158CC}"/>
              </a:ext>
            </a:extLst>
          </p:cNvPr>
          <p:cNvGrpSpPr>
            <a:grpSpLocks/>
          </p:cNvGrpSpPr>
          <p:nvPr/>
        </p:nvGrpSpPr>
        <p:grpSpPr bwMode="auto">
          <a:xfrm>
            <a:off x="3865562" y="1738583"/>
            <a:ext cx="4860925" cy="685800"/>
            <a:chOff x="2267" y="890"/>
            <a:chExt cx="3062" cy="431"/>
          </a:xfrm>
        </p:grpSpPr>
        <p:sp>
          <p:nvSpPr>
            <p:cNvPr id="66568" name="Rectangle 7">
              <a:extLst>
                <a:ext uri="{FF2B5EF4-FFF2-40B4-BE49-F238E27FC236}">
                  <a16:creationId xmlns:a16="http://schemas.microsoft.com/office/drawing/2014/main" id="{452D4530-08F9-B8E8-5751-BDCC3D460401}"/>
                </a:ext>
              </a:extLst>
            </p:cNvPr>
            <p:cNvSpPr>
              <a:spLocks noChangeArrowheads="1"/>
            </p:cNvSpPr>
            <p:nvPr/>
          </p:nvSpPr>
          <p:spPr bwMode="auto">
            <a:xfrm>
              <a:off x="2880" y="890"/>
              <a:ext cx="2449" cy="407"/>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en-US" altLang="zh-CN" sz="1800">
                  <a:solidFill>
                    <a:srgbClr val="008000"/>
                  </a:solidFill>
                </a:rPr>
                <a:t>The distance between the two categories of sample means</a:t>
              </a:r>
              <a:endParaRPr lang="zh-CN" altLang="en-US" sz="1800">
                <a:solidFill>
                  <a:srgbClr val="008000"/>
                </a:solidFill>
              </a:endParaRPr>
            </a:p>
          </p:txBody>
        </p:sp>
        <p:sp>
          <p:nvSpPr>
            <p:cNvPr id="66569" name="Line 8">
              <a:extLst>
                <a:ext uri="{FF2B5EF4-FFF2-40B4-BE49-F238E27FC236}">
                  <a16:creationId xmlns:a16="http://schemas.microsoft.com/office/drawing/2014/main" id="{B51239B6-D9DB-B072-2B47-1C97B334B108}"/>
                </a:ext>
              </a:extLst>
            </p:cNvPr>
            <p:cNvSpPr>
              <a:spLocks noChangeShapeType="1"/>
            </p:cNvSpPr>
            <p:nvPr/>
          </p:nvSpPr>
          <p:spPr bwMode="auto">
            <a:xfrm flipH="1">
              <a:off x="2267" y="1106"/>
              <a:ext cx="613" cy="21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66567" name="Text Box 11">
                <a:extLst>
                  <a:ext uri="{FF2B5EF4-FFF2-40B4-BE49-F238E27FC236}">
                    <a16:creationId xmlns:a16="http://schemas.microsoft.com/office/drawing/2014/main" id="{ED248D66-12A9-3B21-68D1-DAEB6D8031A4}"/>
                  </a:ext>
                </a:extLst>
              </p:cNvPr>
              <p:cNvSpPr txBox="1">
                <a:spLocks noChangeArrowheads="1"/>
              </p:cNvSpPr>
              <p:nvPr/>
            </p:nvSpPr>
            <p:spPr bwMode="auto">
              <a:xfrm>
                <a:off x="2587625" y="4383093"/>
                <a:ext cx="7900863" cy="1385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spcAft>
                    <a:spcPct val="0"/>
                  </a:spcAft>
                  <a:buFontTx/>
                  <a:buNone/>
                </a:pPr>
                <a:r>
                  <a:rPr lang="en-US" altLang="zh-CN" dirty="0"/>
                  <a:t>Maximize </a:t>
                </a:r>
                <a14:m>
                  <m:oMath xmlns:m="http://schemas.openxmlformats.org/officeDocument/2006/math">
                    <m:r>
                      <a:rPr lang="en-US" altLang="zh-CN" i="1" dirty="0">
                        <a:latin typeface="Cambria Math" panose="02040503050406030204" pitchFamily="18" charset="0"/>
                      </a:rPr>
                      <m:t>𝐽</m:t>
                    </m:r>
                    <m:r>
                      <a:rPr lang="en-US" altLang="zh-CN" i="1" dirty="0">
                        <a:latin typeface="Cambria Math" panose="02040503050406030204" pitchFamily="18" charset="0"/>
                      </a:rPr>
                      <m:t>(</m:t>
                    </m:r>
                    <m:r>
                      <a:rPr lang="en-US" altLang="zh-CN" i="1" dirty="0">
                        <a:latin typeface="Cambria Math" panose="02040503050406030204" pitchFamily="18" charset="0"/>
                      </a:rPr>
                      <m:t>𝑤</m:t>
                    </m:r>
                    <m:r>
                      <a:rPr lang="en-US" altLang="zh-CN" i="1" dirty="0">
                        <a:latin typeface="Cambria Math" panose="02040503050406030204" pitchFamily="18" charset="0"/>
                      </a:rPr>
                      <m:t>) </m:t>
                    </m:r>
                  </m:oMath>
                </a14:m>
                <a:r>
                  <a:rPr lang="en-US" altLang="zh-CN" dirty="0"/>
                  <a:t>by maximizing the </a:t>
                </a:r>
                <a:r>
                  <a:rPr lang="en-US" altLang="zh-CN" dirty="0">
                    <a:solidFill>
                      <a:srgbClr val="008000"/>
                    </a:solidFill>
                  </a:rPr>
                  <a:t>between-class gap</a:t>
                </a:r>
                <a:r>
                  <a:rPr lang="en-US" altLang="zh-CN" dirty="0"/>
                  <a:t> (numerator) while minimizing the </a:t>
                </a:r>
                <a:r>
                  <a:rPr lang="en-US" altLang="zh-CN" dirty="0">
                    <a:solidFill>
                      <a:srgbClr val="C00000"/>
                    </a:solidFill>
                  </a:rPr>
                  <a:t>within-class gap </a:t>
                </a:r>
                <a:r>
                  <a:rPr lang="en-US" altLang="zh-CN" dirty="0"/>
                  <a:t>(denominator)</a:t>
                </a:r>
                <a:endParaRPr lang="zh-CN" altLang="en-US" sz="2400" dirty="0"/>
              </a:p>
            </p:txBody>
          </p:sp>
        </mc:Choice>
        <mc:Fallback xmlns="">
          <p:sp>
            <p:nvSpPr>
              <p:cNvPr id="66567" name="Text Box 11">
                <a:extLst>
                  <a:ext uri="{FF2B5EF4-FFF2-40B4-BE49-F238E27FC236}">
                    <a16:creationId xmlns:a16="http://schemas.microsoft.com/office/drawing/2014/main" id="{ED248D66-12A9-3B21-68D1-DAEB6D8031A4}"/>
                  </a:ext>
                </a:extLst>
              </p:cNvPr>
              <p:cNvSpPr txBox="1">
                <a:spLocks noRot="1" noChangeAspect="1" noMove="1" noResize="1" noEditPoints="1" noAdjustHandles="1" noChangeArrowheads="1" noChangeShapeType="1" noTextEdit="1"/>
              </p:cNvSpPr>
              <p:nvPr/>
            </p:nvSpPr>
            <p:spPr bwMode="auto">
              <a:xfrm>
                <a:off x="2587625" y="4383093"/>
                <a:ext cx="7900863" cy="1385887"/>
              </a:xfrm>
              <a:prstGeom prst="rect">
                <a:avLst/>
              </a:prstGeom>
              <a:blipFill>
                <a:blip r:embed="rId3"/>
                <a:stretch>
                  <a:fillRect l="-1542" t="-4405" r="-1542"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F00E2EF-A92A-F539-75A3-40AE8E8F4E82}"/>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67587" name="Rectangle 3">
                <a:extLst>
                  <a:ext uri="{FF2B5EF4-FFF2-40B4-BE49-F238E27FC236}">
                    <a16:creationId xmlns:a16="http://schemas.microsoft.com/office/drawing/2014/main" id="{EB2D4AB8-F051-C118-10B7-A08BFED0F790}"/>
                  </a:ext>
                </a:extLst>
              </p:cNvPr>
              <p:cNvSpPr>
                <a:spLocks noGrp="1" noChangeArrowheads="1"/>
              </p:cNvSpPr>
              <p:nvPr>
                <p:ph idx="1"/>
              </p:nvPr>
            </p:nvSpPr>
            <p:spPr>
              <a:xfrm>
                <a:off x="839416" y="1125538"/>
                <a:ext cx="11113401" cy="4895750"/>
              </a:xfrm>
            </p:spPr>
            <p:txBody>
              <a:bodyPr/>
              <a:lstStyle/>
              <a:p>
                <a:pPr>
                  <a:buFont typeface="Wingdings" panose="05000000000000000000" pitchFamily="2" charset="2"/>
                  <a:buChar char="n"/>
                </a:pPr>
                <a:r>
                  <a:rPr lang="en-US" altLang="zh-CN" sz="2400" dirty="0"/>
                  <a:t>Represent </a:t>
                </a:r>
                <a14:m>
                  <m:oMath xmlns:m="http://schemas.openxmlformats.org/officeDocument/2006/math">
                    <m:r>
                      <a:rPr lang="en-US" altLang="zh-CN" sz="2400" i="1" dirty="0" smtClean="0">
                        <a:latin typeface="Cambria Math" panose="02040503050406030204" pitchFamily="18" charset="0"/>
                      </a:rPr>
                      <m:t>𝐽</m:t>
                    </m:r>
                    <m:r>
                      <a:rPr lang="en-US" altLang="zh-CN" sz="2400" i="1" dirty="0" smtClean="0">
                        <a:latin typeface="Cambria Math" panose="02040503050406030204" pitchFamily="18" charset="0"/>
                      </a:rPr>
                      <m:t>(</m:t>
                    </m:r>
                    <m:r>
                      <a:rPr lang="en-US" altLang="zh-CN" sz="2400" b="1" i="0" dirty="0">
                        <a:latin typeface="Cambria Math" panose="02040503050406030204" pitchFamily="18" charset="0"/>
                      </a:rPr>
                      <m:t>𝐰</m:t>
                    </m:r>
                    <m:r>
                      <a:rPr lang="en-US" altLang="zh-CN" sz="2400" i="1" dirty="0">
                        <a:latin typeface="Cambria Math" panose="02040503050406030204" pitchFamily="18" charset="0"/>
                      </a:rPr>
                      <m:t>)</m:t>
                    </m:r>
                  </m:oMath>
                </a14:m>
                <a:r>
                  <a:rPr lang="en-US" altLang="zh-CN" sz="2400" dirty="0"/>
                  <a:t> as the expressions for </a:t>
                </a:r>
                <a14:m>
                  <m:oMath xmlns:m="http://schemas.openxmlformats.org/officeDocument/2006/math">
                    <m:r>
                      <a:rPr lang="en-US" altLang="zh-CN" sz="2400" b="1" i="0" dirty="0" smtClean="0">
                        <a:latin typeface="Cambria Math" panose="02040503050406030204" pitchFamily="18" charset="0"/>
                      </a:rPr>
                      <m:t>𝐰</m:t>
                    </m:r>
                  </m:oMath>
                </a14:m>
                <a:endParaRPr lang="zh-CN" altLang="en-US" sz="2400" b="1" dirty="0"/>
              </a:p>
              <a:p>
                <a:pPr lvl="1">
                  <a:buFont typeface="Wingdings" panose="05000000000000000000" pitchFamily="2" charset="2"/>
                  <a:buChar char="n"/>
                </a:pPr>
                <a:r>
                  <a:rPr lang="en-US" altLang="zh-CN" sz="2000"/>
                  <a:t>Within-class</a:t>
                </a:r>
                <a:r>
                  <a:rPr lang="it-IT" altLang="zh-CN" sz="2000"/>
                  <a:t> </a:t>
                </a:r>
                <a:r>
                  <a:rPr lang="it-IT" altLang="zh-CN" sz="2000" dirty="0"/>
                  <a:t>scatter matrix </a:t>
                </a:r>
                <a:r>
                  <a:rPr lang="en-US" altLang="zh-CN" sz="2000" dirty="0"/>
                  <a:t>of the original data space </a:t>
                </a:r>
                <a:endParaRPr lang="zh-CN" altLang="en-US" sz="2000" dirty="0"/>
              </a:p>
              <a:p>
                <a:pPr marL="457200" lvl="1" indent="0">
                  <a:buNone/>
                </a:pPr>
                <a:r>
                  <a:rPr lang="en-US" altLang="zh-CN" sz="2000">
                    <a:effectLst/>
                    <a:ea typeface="Cambria Math" panose="02040503050406030204" pitchFamily="18" charset="0"/>
                  </a:rPr>
                  <a:t>    </a:t>
                </a:r>
                <a:endParaRPr lang="zh-CN" altLang="en-US" sz="2000" dirty="0"/>
              </a:p>
              <a:p>
                <a:pPr lvl="1">
                  <a:buFont typeface="Wingdings" panose="05000000000000000000" pitchFamily="2" charset="2"/>
                  <a:buChar char="n"/>
                </a:pPr>
                <a:r>
                  <a:rPr lang="en-US" altLang="zh-CN" sz="2000" dirty="0"/>
                  <a:t>T</a:t>
                </a:r>
                <a:r>
                  <a:rPr lang="en-US" altLang="zh-CN" sz="2000"/>
                  <a:t>otal </a:t>
                </a:r>
                <a:r>
                  <a:rPr lang="en-US" altLang="zh-CN" sz="2000" dirty="0"/>
                  <a:t>within-class</a:t>
                </a:r>
                <a:r>
                  <a:rPr lang="it-IT" altLang="zh-CN" sz="2000" dirty="0"/>
                  <a:t> scatter matrix</a:t>
                </a:r>
                <a:endParaRPr lang="zh-CN" altLang="en-US" sz="2000" dirty="0"/>
              </a:p>
              <a:p>
                <a:pPr marL="457200" lvl="1" indent="0">
                  <a:buNone/>
                </a:pPr>
                <a:r>
                  <a:rPr lang="en-US" altLang="zh-CN" sz="2000" dirty="0">
                    <a:effectLst/>
                    <a:ea typeface="Cambria Math" panose="02040503050406030204" pitchFamily="18" charset="0"/>
                  </a:rPr>
                  <a:t>    </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sub>
                    </m:sSub>
                  </m:oMath>
                </a14:m>
                <a:endParaRPr lang="zh-CN" altLang="en-US" sz="2000" dirty="0"/>
              </a:p>
              <a:p>
                <a:pPr lvl="1">
                  <a:buFont typeface="Wingdings" panose="05000000000000000000" pitchFamily="2" charset="2"/>
                  <a:buChar char="n"/>
                </a:pPr>
                <a:r>
                  <a:rPr lang="en-US" altLang="zh-CN" sz="2000" dirty="0"/>
                  <a:t>Deduce</a:t>
                </a:r>
              </a:p>
              <a:p>
                <a:pPr marL="457200" lvl="1" indent="0">
                  <a:buNone/>
                </a:pPr>
                <a14:m>
                  <m:oMathPara xmlns:m="http://schemas.openxmlformats.org/officeDocument/2006/math">
                    <m:oMathParaPr>
                      <m:jc m:val="left"/>
                    </m:oMathParaPr>
                    <m:oMath xmlns:m="http://schemas.openxmlformats.org/officeDocument/2006/math">
                      <m:eqArr>
                        <m:eqArrPr>
                          <m:ctrlPr>
                            <a:rPr lang="zh-CN" altLang="zh-CN" sz="2000" i="1">
                              <a:latin typeface="Cambria Math" panose="02040503050406030204" pitchFamily="18" charset="0"/>
                              <a:ea typeface="Cambria Math" panose="02040503050406030204" pitchFamily="18" charset="0"/>
                            </a:rPr>
                          </m:ctrlPr>
                        </m:eqArrPr>
                        <m:e>
                          <m:sSubSup>
                            <m:sSubSupPr>
                              <m:ctrlPr>
                                <a:rPr lang="zh-CN" altLang="zh-CN" sz="2000" i="1">
                                  <a:latin typeface="Cambria Math" panose="02040503050406030204" pitchFamily="18" charset="0"/>
                                  <a:ea typeface="Cambria Math" panose="02040503050406030204" pitchFamily="18" charset="0"/>
                                </a:rPr>
                              </m:ctrlPr>
                            </m:sSubSup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nary>
                            <m:naryPr>
                              <m:chr m:val="∑"/>
                              <m:limLoc m:val="undOvr"/>
                              <m:grow m:val="on"/>
                              <m:supHide m:val="on"/>
                              <m:ctrlPr>
                                <a:rPr lang="zh-CN" altLang="zh-CN" sz="2000" i="1">
                                  <a:latin typeface="Cambria Math" panose="02040503050406030204" pitchFamily="18" charset="0"/>
                                  <a:ea typeface="Cambria Math" panose="02040503050406030204" pitchFamily="18" charset="0"/>
                                </a:rPr>
                              </m:ctrlPr>
                            </m:naryPr>
                            <m:sub>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𝒟</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sub>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sSup>
                                    <m:sSupPr>
                                      <m:ctrlPr>
                                        <a:rPr lang="zh-CN"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000" i="1">
                                  <a:latin typeface="Cambria Math" panose="02040503050406030204" pitchFamily="18" charset="0"/>
                                  <a:ea typeface="Cambria Math" panose="02040503050406030204" pitchFamily="18" charset="0"/>
                                </a:rPr>
                              </m:ctrlPr>
                            </m:sSubSup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a:latin typeface="Cambria Math" panose="02040503050406030204" pitchFamily="18" charset="0"/>
                                  <a:ea typeface="Cambria Math" panose="02040503050406030204" pitchFamily="18" charset="0"/>
                                </a:rPr>
                              </m:ctrlPr>
                            </m:sSubSup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sz="2000" b="1" i="1">
                              <a:latin typeface="Cambria Math" panose="02040503050406030204" pitchFamily="18" charset="0"/>
                              <a:ea typeface="宋体" panose="02010600030101010101" pitchFamily="2" charset="-122"/>
                              <a:cs typeface="Times New Roman" panose="02020603050405020304" pitchFamily="18" charset="0"/>
                            </a:rPr>
                            <m:t>𝐖</m:t>
                          </m:r>
                        </m:e>
                        <m:e>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nary>
                            <m:naryPr>
                              <m:chr m:val="∑"/>
                              <m:limLoc m:val="undOvr"/>
                              <m:grow m:val="on"/>
                              <m:supHide m:val="on"/>
                              <m:ctrlPr>
                                <a:rPr lang="zh-CN" altLang="zh-CN" sz="2000" i="1">
                                  <a:latin typeface="Cambria Math" panose="02040503050406030204" pitchFamily="18" charset="0"/>
                                  <a:ea typeface="Cambria Math" panose="02040503050406030204" pitchFamily="18" charset="0"/>
                                </a:rPr>
                              </m:ctrlPr>
                            </m:naryPr>
                            <m:sub>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𝒟</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sub>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sSup>
                            <m:sSupPr>
                              <m:ctrlPr>
                                <a:rPr lang="zh-CN"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d>
                            <m:dPr>
                              <m:ctrlPr>
                                <a:rPr lang="zh-CN"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e>
                        <m:e>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sSup>
                            <m:sSupPr>
                              <m:ctrlPr>
                                <a:rPr lang="zh-CN"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en-US" sz="2000" dirty="0"/>
              </a:p>
            </p:txBody>
          </p:sp>
        </mc:Choice>
        <mc:Fallback xmlns="">
          <p:sp>
            <p:nvSpPr>
              <p:cNvPr id="67587" name="Rectangle 3">
                <a:extLst>
                  <a:ext uri="{FF2B5EF4-FFF2-40B4-BE49-F238E27FC236}">
                    <a16:creationId xmlns:a16="http://schemas.microsoft.com/office/drawing/2014/main" id="{EB2D4AB8-F051-C118-10B7-A08BFED0F790}"/>
                  </a:ext>
                </a:extLst>
              </p:cNvPr>
              <p:cNvSpPr>
                <a:spLocks noGrp="1" noRot="1" noChangeAspect="1" noMove="1" noResize="1" noEditPoints="1" noAdjustHandles="1" noChangeArrowheads="1" noChangeShapeType="1" noTextEdit="1"/>
              </p:cNvSpPr>
              <p:nvPr>
                <p:ph idx="1"/>
              </p:nvPr>
            </p:nvSpPr>
            <p:spPr>
              <a:xfrm>
                <a:off x="839416" y="1125538"/>
                <a:ext cx="11113401" cy="4895750"/>
              </a:xfrm>
              <a:blipFill>
                <a:blip r:embed="rId3"/>
                <a:stretch>
                  <a:fillRect l="-768" t="-872"/>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FF90C7BA-638B-4CB8-AB42-B5F44005CAF8}"/>
              </a:ext>
            </a:extLst>
          </p:cNvPr>
          <p:cNvGraphicFramePr>
            <a:graphicFrameLocks noChangeAspect="1"/>
          </p:cNvGraphicFramePr>
          <p:nvPr>
            <p:extLst>
              <p:ext uri="{D42A27DB-BD31-4B8C-83A1-F6EECF244321}">
                <p14:modId xmlns:p14="http://schemas.microsoft.com/office/powerpoint/2010/main" val="2471687622"/>
              </p:ext>
            </p:extLst>
          </p:nvPr>
        </p:nvGraphicFramePr>
        <p:xfrm>
          <a:off x="1631504" y="1988840"/>
          <a:ext cx="3143250" cy="685800"/>
        </p:xfrm>
        <a:graphic>
          <a:graphicData uri="http://schemas.openxmlformats.org/presentationml/2006/ole">
            <mc:AlternateContent xmlns:mc="http://schemas.openxmlformats.org/markup-compatibility/2006">
              <mc:Choice xmlns:v="urn:schemas-microsoft-com:vml" Requires="v">
                <p:oleObj spid="_x0000_s16410" name="AxMath" r:id="rId4" imgW="3143520" imgH="686520" progId="Equation.AxMath">
                  <p:embed/>
                </p:oleObj>
              </mc:Choice>
              <mc:Fallback>
                <p:oleObj name="AxMath" r:id="rId4" imgW="3143520" imgH="686520" progId="Equation.AxMath">
                  <p:embed/>
                  <p:pic>
                    <p:nvPicPr>
                      <p:cNvPr id="2" name="对象 1">
                        <a:extLst>
                          <a:ext uri="{FF2B5EF4-FFF2-40B4-BE49-F238E27FC236}">
                            <a16:creationId xmlns:a16="http://schemas.microsoft.com/office/drawing/2014/main" id="{7C09C8BA-5613-4A25-AE81-D5B4C105923A}"/>
                          </a:ext>
                        </a:extLst>
                      </p:cNvPr>
                      <p:cNvPicPr/>
                      <p:nvPr/>
                    </p:nvPicPr>
                    <p:blipFill>
                      <a:blip r:embed="rId5"/>
                      <a:stretch>
                        <a:fillRect/>
                      </a:stretch>
                    </p:blipFill>
                    <p:spPr>
                      <a:xfrm>
                        <a:off x="1631504" y="1988840"/>
                        <a:ext cx="3143250" cy="68580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2D7B5222-08DE-23FF-2285-AEF5D82A6E38}"/>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51203" name="Rectangle 3">
                <a:extLst>
                  <a:ext uri="{FF2B5EF4-FFF2-40B4-BE49-F238E27FC236}">
                    <a16:creationId xmlns:a16="http://schemas.microsoft.com/office/drawing/2014/main" id="{18F842F2-6DC2-4E6A-A8B0-B162EF88262C}"/>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defRPr/>
                </a:pPr>
                <a:r>
                  <a:rPr lang="en-US" altLang="zh-CN" sz="2400"/>
                  <a:t>Represent </a:t>
                </a:r>
                <a14:m>
                  <m:oMath xmlns:m="http://schemas.openxmlformats.org/officeDocument/2006/math">
                    <m:r>
                      <a:rPr lang="en-US" altLang="zh-CN" sz="2400" i="1" dirty="0">
                        <a:latin typeface="Cambria Math" panose="02040503050406030204" pitchFamily="18" charset="0"/>
                      </a:rPr>
                      <m:t>𝐽</m:t>
                    </m:r>
                    <m:r>
                      <a:rPr lang="en-US" altLang="zh-CN" sz="2400" i="1" dirty="0">
                        <a:latin typeface="Cambria Math" panose="02040503050406030204" pitchFamily="18" charset="0"/>
                      </a:rPr>
                      <m:t>(</m:t>
                    </m:r>
                    <m:r>
                      <a:rPr lang="en-US" altLang="zh-CN" sz="2400" b="1" dirty="0">
                        <a:latin typeface="Cambria Math" panose="02040503050406030204" pitchFamily="18" charset="0"/>
                      </a:rPr>
                      <m:t>𝐰</m:t>
                    </m:r>
                    <m:r>
                      <a:rPr lang="en-US" altLang="zh-CN" sz="2400" i="1" dirty="0">
                        <a:latin typeface="Cambria Math" panose="02040503050406030204" pitchFamily="18" charset="0"/>
                      </a:rPr>
                      <m:t>) </m:t>
                    </m:r>
                  </m:oMath>
                </a14:m>
                <a:r>
                  <a:rPr lang="en-US" altLang="zh-CN" sz="2400"/>
                  <a:t>as </a:t>
                </a:r>
                <a:r>
                  <a:rPr lang="en-US" altLang="zh-CN" sz="2400" dirty="0"/>
                  <a:t>the expressions for </a:t>
                </a:r>
                <a:r>
                  <a:rPr lang="en-US" altLang="zh-CN" sz="2400" b="1" dirty="0"/>
                  <a:t>w</a:t>
                </a:r>
                <a:endParaRPr lang="zh-CN" altLang="en-US" sz="2400" b="1" dirty="0"/>
              </a:p>
              <a:p>
                <a:pPr lvl="1">
                  <a:buFont typeface="Wingdings" panose="05000000000000000000" pitchFamily="2" charset="2"/>
                  <a:buChar char="n"/>
                  <a:defRPr/>
                </a:pPr>
                <a:r>
                  <a:rPr lang="en-US" altLang="zh-CN">
                    <a:cs typeface="+mn-ea"/>
                  </a:rPr>
                  <a:t>Total </a:t>
                </a:r>
                <a:r>
                  <a:rPr lang="en-US" altLang="zh-CN" dirty="0">
                    <a:cs typeface="+mn-ea"/>
                  </a:rPr>
                  <a:t>between-class</a:t>
                </a:r>
                <a:r>
                  <a:rPr lang="it-IT" altLang="zh-CN" dirty="0">
                    <a:cs typeface="+mn-ea"/>
                  </a:rPr>
                  <a:t> scatter matrix</a:t>
                </a:r>
                <a:endParaRPr lang="zh-CN" altLang="en-US" dirty="0">
                  <a:cs typeface="+mn-ea"/>
                </a:endParaRPr>
              </a:p>
              <a:p>
                <a:pPr marL="457200" lvl="1" indent="0">
                  <a:buNone/>
                  <a:defRPr/>
                </a:pPr>
                <a:r>
                  <a:rPr lang="en-US" altLang="zh-CN" dirty="0">
                    <a:effectLst/>
                    <a:ea typeface="Cambria Math" panose="02040503050406030204" pitchFamily="18" charset="0"/>
                  </a:rPr>
                  <a:t>    </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e>
                    </m:d>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e>
                        </m:d>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oMath>
                </a14:m>
                <a:endParaRPr lang="zh-CN" altLang="en-US" dirty="0">
                  <a:cs typeface="+mn-ea"/>
                </a:endParaRPr>
              </a:p>
              <a:p>
                <a:pPr lvl="1">
                  <a:buFont typeface="Wingdings" panose="05000000000000000000" pitchFamily="2" charset="2"/>
                  <a:buChar char="n"/>
                  <a:defRPr/>
                </a:pPr>
                <a:r>
                  <a:rPr lang="en-US" altLang="zh-CN">
                    <a:cs typeface="+mn-ea"/>
                  </a:rPr>
                  <a:t>Deduce</a:t>
                </a:r>
                <a:endParaRPr lang="en-US" altLang="zh-CN" dirty="0">
                  <a:cs typeface="+mn-ea"/>
                </a:endParaRPr>
              </a:p>
              <a:p>
                <a:pPr marL="457200" lvl="1" indent="0">
                  <a:buNone/>
                  <a:defRPr/>
                </a:pPr>
                <a:r>
                  <a:rPr lang="en-US" altLang="zh-CN" dirty="0">
                    <a:effectLst/>
                    <a:ea typeface="Cambria Math" panose="02040503050406030204" pitchFamily="18" charset="0"/>
                  </a:rPr>
                  <a:t>   </a:t>
                </a:r>
                <a14:m>
                  <m:oMath xmlns:m="http://schemas.openxmlformats.org/officeDocument/2006/math">
                    <m:eqArr>
                      <m:eqArrPr>
                        <m:ctrlPr>
                          <a:rPr lang="zh-CN" altLang="zh-CN" i="1" smtClean="0">
                            <a:effectLst/>
                            <a:latin typeface="Cambria Math" panose="02040503050406030204" pitchFamily="18" charset="0"/>
                            <a:ea typeface="Cambria Math" panose="02040503050406030204" pitchFamily="18" charset="0"/>
                          </a:rPr>
                        </m:ctrlPr>
                      </m:eqArrPr>
                      <m:e>
                        <m:sSup>
                          <m:sSupPr>
                            <m:ctrlPr>
                              <a:rPr lang="zh-CN" altLang="zh-CN" i="1">
                                <a:effectLst/>
                                <a:latin typeface="Cambria Math" panose="02040503050406030204" pitchFamily="18" charset="0"/>
                                <a:ea typeface="Cambria Math" panose="02040503050406030204" pitchFamily="18" charset="0"/>
                              </a:rPr>
                            </m:ctrlPr>
                          </m:s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𝑚</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𝑚</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e>
                            </m:d>
                          </m:e>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a:latin typeface="Cambria Math" panose="02040503050406030204" pitchFamily="18" charset="0"/>
                            <a:ea typeface="宋体" panose="02010600030101010101" pitchFamily="2" charset="-122"/>
                            <a:cs typeface="Times New Roman" panose="02020603050405020304" pitchFamily="18" charset="0"/>
                          </a:rPr>
                          <m:t>&amp;=</m:t>
                        </m:r>
                        <m:sSup>
                          <m:sSupPr>
                            <m:ctrlPr>
                              <a:rPr lang="zh-CN" altLang="zh-CN" i="1">
                                <a:effectLst/>
                                <a:latin typeface="Cambria Math" panose="02040503050406030204" pitchFamily="18" charset="0"/>
                                <a:ea typeface="Cambria Math" panose="02040503050406030204" pitchFamily="18" charset="0"/>
                              </a:rPr>
                            </m:ctrlPr>
                          </m:s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e>
                            </m:d>
                          </m:e>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p>
                      </m:e>
                      <m:e>
                        <m:r>
                          <a:rPr lang="en-US" altLang="zh-CN" i="1">
                            <a:latin typeface="Cambria Math" panose="02040503050406030204" pitchFamily="18" charset="0"/>
                            <a:ea typeface="宋体" panose="02010600030101010101" pitchFamily="2" charset="-122"/>
                            <a:cs typeface="Times New Roman" panose="02020603050405020304" pitchFamily="18" charset="0"/>
                          </a:rPr>
                          <m:t>&amp;=</m:t>
                        </m:r>
                        <m:sSup>
                          <m:sSupPr>
                            <m:ctrlPr>
                              <a:rPr lang="zh-CN" altLang="zh-CN" i="1">
                                <a:effectLst/>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e>
                        </m:d>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e>
                            </m:d>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r>
                          <a:rPr lang="en-US" altLang="zh-CN" b="1" i="1">
                            <a:latin typeface="Cambria Math" panose="02040503050406030204" pitchFamily="18" charset="0"/>
                            <a:ea typeface="宋体" panose="02010600030101010101" pitchFamily="2" charset="-122"/>
                            <a:cs typeface="Times New Roman" panose="02020603050405020304" pitchFamily="18" charset="0"/>
                          </a:rPr>
                          <m:t>𝐰</m:t>
                        </m:r>
                      </m:e>
                      <m:e>
                        <m:r>
                          <a:rPr lang="en-US" altLang="zh-CN" i="1">
                            <a:latin typeface="Cambria Math" panose="02040503050406030204" pitchFamily="18" charset="0"/>
                            <a:ea typeface="宋体" panose="02010600030101010101" pitchFamily="2" charset="-122"/>
                            <a:cs typeface="Times New Roman" panose="02020603050405020304" pitchFamily="18" charset="0"/>
                          </a:rPr>
                          <m:t>&amp;=</m:t>
                        </m:r>
                        <m:sSup>
                          <m:sSupPr>
                            <m:ctrlPr>
                              <a:rPr lang="zh-CN" altLang="zh-CN" i="1">
                                <a:effectLst/>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b="1" i="1">
                            <a:latin typeface="Cambria Math" panose="02040503050406030204" pitchFamily="18" charset="0"/>
                            <a:ea typeface="宋体" panose="02010600030101010101" pitchFamily="2" charset="-122"/>
                            <a:cs typeface="Times New Roman" panose="02020603050405020304" pitchFamily="18" charset="0"/>
                          </a:rPr>
                          <m:t>𝐰</m:t>
                        </m:r>
                        <m:r>
                          <a:rPr lang="en-US" altLang="zh-CN" i="1">
                            <a:latin typeface="Cambria Math" panose="02040503050406030204" pitchFamily="18" charset="0"/>
                            <a:ea typeface="宋体" panose="02010600030101010101" pitchFamily="2" charset="-122"/>
                            <a:cs typeface="Times New Roman" panose="02020603050405020304" pitchFamily="18" charset="0"/>
                          </a:rPr>
                          <m:t>,</m:t>
                        </m:r>
                      </m:e>
                    </m:eqArr>
                  </m:oMath>
                </a14:m>
                <a:endParaRPr lang="zh-CN" altLang="en-US" dirty="0">
                  <a:cs typeface="+mn-ea"/>
                </a:endParaRPr>
              </a:p>
            </p:txBody>
          </p:sp>
        </mc:Choice>
        <mc:Fallback xmlns="">
          <p:sp>
            <p:nvSpPr>
              <p:cNvPr id="51203" name="Rectangle 3">
                <a:extLst>
                  <a:ext uri="{FF2B5EF4-FFF2-40B4-BE49-F238E27FC236}">
                    <a16:creationId xmlns:a16="http://schemas.microsoft.com/office/drawing/2014/main" id="{18F842F2-6DC2-4E6A-A8B0-B162EF88262C}"/>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2"/>
                <a:stretch>
                  <a:fillRect l="-768" t="-79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A61B5C09-9FB4-2FE9-B8F3-8FC3FEAAD963}"/>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69635" name="Rectangle 3">
                <a:extLst>
                  <a:ext uri="{FF2B5EF4-FFF2-40B4-BE49-F238E27FC236}">
                    <a16:creationId xmlns:a16="http://schemas.microsoft.com/office/drawing/2014/main" id="{69C8736D-BC02-E5CD-F579-A1BBBDDD095C}"/>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pPr>
                <a:r>
                  <a:rPr lang="en-US" altLang="zh-CN" sz="2400" dirty="0"/>
                  <a:t>Fisher Criterion Function</a:t>
                </a:r>
                <a:endParaRPr lang="zh-CN" altLang="en-US" sz="2400" dirty="0"/>
              </a:p>
              <a:p>
                <a:pPr marL="0" indent="0">
                  <a:spcBef>
                    <a:spcPts val="0"/>
                  </a:spcBef>
                  <a:spcAft>
                    <a:spcPts val="0"/>
                  </a:spcAft>
                  <a:buNone/>
                </a:pPr>
                <a:r>
                  <a:rPr lang="en-US" altLang="zh-CN" sz="2400" dirty="0">
                    <a:ea typeface="宋体" panose="02010600030101010101" pitchFamily="2"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sSup>
                          <m:sSupPr>
                            <m:ctrlPr>
                              <a:rPr lang="zh-CN" altLang="zh-CN" sz="2400" i="1">
                                <a:effectLst/>
                                <a:latin typeface="Cambria Math" panose="02040503050406030204" pitchFamily="18" charset="0"/>
                                <a:ea typeface="Cambria Math" panose="02040503050406030204" pitchFamily="18" charset="0"/>
                              </a:rPr>
                            </m:ctrlPr>
                          </m:sSupPr>
                          <m:e>
                            <m:d>
                              <m:dPr>
                                <m:begChr m:val="|"/>
                                <m:endChr m:val="|"/>
                                <m:ctrlPr>
                                  <a:rPr lang="zh-CN" altLang="zh-CN" sz="2400" i="1">
                                    <a:effectLst/>
                                    <a:latin typeface="Cambria Math" panose="02040503050406030204" pitchFamily="18" charset="0"/>
                                    <a:ea typeface="Cambria Math" panose="02040503050406030204" pitchFamily="18" charset="0"/>
                                  </a:rPr>
                                </m:ctrlPr>
                              </m:dPr>
                              <m:e>
                                <m:sSub>
                                  <m:sSubPr>
                                    <m:ctrlPr>
                                      <a:rPr lang="zh-CN" altLang="zh-CN" sz="2400" i="1">
                                        <a:effectLst/>
                                        <a:latin typeface="Cambria Math" panose="02040503050406030204" pitchFamily="18" charset="0"/>
                                        <a:ea typeface="Cambria Math" panose="02040503050406030204" pitchFamily="18" charset="0"/>
                                      </a:rPr>
                                    </m:ctrlPr>
                                  </m:sSubPr>
                                  <m:e>
                                    <m:acc>
                                      <m:accPr>
                                        <m:chr m:val="̃"/>
                                        <m:ctrlPr>
                                          <a:rPr lang="zh-CN" altLang="zh-CN" sz="2400" i="1">
                                            <a:effectLst/>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e>
                                    </m:acc>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acc>
                                      <m:accPr>
                                        <m:chr m:val="̃"/>
                                        <m:ctrlPr>
                                          <a:rPr lang="zh-CN" altLang="zh-CN" sz="2400" i="1">
                                            <a:effectLst/>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e>
                                    </m:acc>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b>
                                </m:sSub>
                              </m:e>
                            </m:d>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num>
                      <m:den>
                        <m:sSubSup>
                          <m:sSubSupPr>
                            <m:ctrlPr>
                              <a:rPr lang="zh-CN" altLang="zh-CN" sz="2400" i="1">
                                <a:effectLst/>
                                <a:latin typeface="Cambria Math" panose="02040503050406030204" pitchFamily="18" charset="0"/>
                                <a:ea typeface="Cambria Math" panose="02040503050406030204" pitchFamily="18" charset="0"/>
                              </a:rPr>
                            </m:ctrlPr>
                          </m:sSubSupPr>
                          <m:e>
                            <m:acc>
                              <m:accPr>
                                <m:chr m:val="̃"/>
                                <m:ctrlPr>
                                  <a:rPr lang="zh-CN" altLang="zh-CN" sz="2400" i="1">
                                    <a:effectLst/>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rPr>
                            </m:ctrlPr>
                          </m:sSubSupPr>
                          <m:e>
                            <m:acc>
                              <m:accPr>
                                <m:chr m:val="̃"/>
                                <m:ctrlPr>
                                  <a:rPr lang="zh-CN" altLang="zh-CN" sz="2400" i="1">
                                    <a:effectLst/>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bSup>
                      </m:den>
                    </m:f>
                  </m:oMath>
                </a14:m>
                <a:endParaRPr lang="zh-CN" altLang="en-US" sz="2400" dirty="0"/>
              </a:p>
              <a:p>
                <a:pPr>
                  <a:spcBef>
                    <a:spcPts val="0"/>
                  </a:spcBef>
                  <a:spcAft>
                    <a:spcPts val="0"/>
                  </a:spcAft>
                  <a:buFont typeface="Wingdings" panose="05000000000000000000" pitchFamily="2" charset="2"/>
                  <a:buChar char="n"/>
                </a:pPr>
                <a:endParaRPr lang="zh-CN" altLang="en-US" sz="2400" dirty="0"/>
              </a:p>
              <a:p>
                <a:pPr marL="0" indent="0">
                  <a:spcBef>
                    <a:spcPts val="0"/>
                  </a:spcBef>
                  <a:spcAft>
                    <a:spcPts val="0"/>
                  </a:spcAft>
                  <a:buNone/>
                </a:pPr>
                <a:r>
                  <a:rPr lang="en-US" altLang="zh-CN" sz="2400" dirty="0">
                    <a:ea typeface="宋体" panose="02010600030101010101" pitchFamily="2"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num>
                      <m:den>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den>
                    </m:f>
                  </m:oMath>
                </a14:m>
                <a:endParaRPr lang="zh-CN" altLang="en-US" sz="2400" dirty="0"/>
              </a:p>
              <a:p>
                <a:pPr>
                  <a:buFont typeface="Wingdings" panose="05000000000000000000" pitchFamily="2" charset="2"/>
                  <a:buChar char="n"/>
                </a:pPr>
                <a:r>
                  <a:rPr lang="en-US" altLang="zh-CN" sz="2400" dirty="0"/>
                  <a:t>The Fisher criterion function is maximized when </a:t>
                </a:r>
                <a14:m>
                  <m:oMath xmlns:m="http://schemas.openxmlformats.org/officeDocument/2006/math">
                    <m:r>
                      <a:rPr lang="en-US" altLang="zh-CN" sz="2400" b="1" i="0" dirty="0" smtClean="0">
                        <a:latin typeface="Cambria Math" panose="02040503050406030204" pitchFamily="18" charset="0"/>
                      </a:rPr>
                      <m:t>𝐰</m:t>
                    </m:r>
                  </m:oMath>
                </a14:m>
                <a:r>
                  <a:rPr lang="en-US" altLang="zh-CN" sz="2400" b="1" dirty="0"/>
                  <a:t> </a:t>
                </a:r>
                <a:r>
                  <a:rPr lang="en-US" altLang="zh-CN" sz="2400" dirty="0"/>
                  <a:t>satisfies</a:t>
                </a:r>
              </a:p>
              <a:p>
                <a:pPr marL="0" indent="0">
                  <a:buNone/>
                </a:pPr>
                <a:endParaRPr lang="zh-CN" altLang="en-US" dirty="0"/>
              </a:p>
              <a:p>
                <a:pPr marL="0" indent="0">
                  <a:buNone/>
                </a:pPr>
                <a:r>
                  <a:rPr lang="en-US" altLang="zh-CN" dirty="0">
                    <a:effectLst/>
                    <a:ea typeface="Cambria Math" panose="020405030504060302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𝜆</m:t>
                    </m:r>
                    <m:sSub>
                      <m:sSubPr>
                        <m:ctrlPr>
                          <a:rPr lang="zh-CN"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oMath>
                </a14:m>
                <a:r>
                  <a:rPr lang="zh-CN" altLang="en-US" sz="2400" dirty="0"/>
                  <a:t>                       </a:t>
                </a:r>
                <a14:m>
                  <m:oMath xmlns:m="http://schemas.openxmlformats.org/officeDocument/2006/math">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𝑊</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latin typeface="Cambria Math" panose="02040503050406030204" pitchFamily="18" charset="0"/>
                        <a:ea typeface="宋体" panose="02010600030101010101" pitchFamily="2" charset="-122"/>
                        <a:cs typeface="Times New Roman" panose="02020603050405020304" pitchFamily="18" charset="0"/>
                      </a:rPr>
                      <m:t>𝐰</m:t>
                    </m:r>
                  </m:oMath>
                </a14:m>
                <a:endParaRPr lang="zh-CN" altLang="en-US" sz="2400" dirty="0"/>
              </a:p>
            </p:txBody>
          </p:sp>
        </mc:Choice>
        <mc:Fallback xmlns="">
          <p:sp>
            <p:nvSpPr>
              <p:cNvPr id="69635" name="Rectangle 3">
                <a:extLst>
                  <a:ext uri="{FF2B5EF4-FFF2-40B4-BE49-F238E27FC236}">
                    <a16:creationId xmlns:a16="http://schemas.microsoft.com/office/drawing/2014/main" id="{69C8736D-BC02-E5CD-F579-A1BBBDDD095C}"/>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3"/>
                <a:stretch>
                  <a:fillRect l="-768" t="-797"/>
                </a:stretch>
              </a:blipFill>
            </p:spPr>
            <p:txBody>
              <a:bodyPr/>
              <a:lstStyle/>
              <a:p>
                <a:r>
                  <a:rPr lang="zh-CN" altLang="en-US">
                    <a:noFill/>
                  </a:rPr>
                  <a:t> </a:t>
                </a:r>
              </a:p>
            </p:txBody>
          </p:sp>
        </mc:Fallback>
      </mc:AlternateContent>
      <p:sp>
        <p:nvSpPr>
          <p:cNvPr id="69637" name="AutoShape 5">
            <a:extLst>
              <a:ext uri="{FF2B5EF4-FFF2-40B4-BE49-F238E27FC236}">
                <a16:creationId xmlns:a16="http://schemas.microsoft.com/office/drawing/2014/main" id="{4D50A19A-C720-C03E-0745-CF12304FCAA0}"/>
              </a:ext>
            </a:extLst>
          </p:cNvPr>
          <p:cNvSpPr>
            <a:spLocks noChangeArrowheads="1"/>
          </p:cNvSpPr>
          <p:nvPr/>
        </p:nvSpPr>
        <p:spPr bwMode="auto">
          <a:xfrm>
            <a:off x="1560779" y="2234421"/>
            <a:ext cx="792162" cy="360363"/>
          </a:xfrm>
          <a:prstGeom prst="downArrow">
            <a:avLst>
              <a:gd name="adj1" fmla="val 50000"/>
              <a:gd name="adj2" fmla="val 25000"/>
            </a:avLst>
          </a:prstGeom>
          <a:solidFill>
            <a:srgbClr val="FFFF00"/>
          </a:solidFill>
          <a:ln w="9525">
            <a:solidFill>
              <a:schemeClr val="tx1"/>
            </a:solidFill>
            <a:miter lim="800000"/>
            <a:headEnd/>
            <a:tailEnd/>
          </a:ln>
        </p:spPr>
        <p:txBody>
          <a:bodyPr wrap="none" anchor="ct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
        <p:nvSpPr>
          <p:cNvPr id="69640" name="Text Box 8">
            <a:extLst>
              <a:ext uri="{FF2B5EF4-FFF2-40B4-BE49-F238E27FC236}">
                <a16:creationId xmlns:a16="http://schemas.microsoft.com/office/drawing/2014/main" id="{8FAAD890-6BC3-8985-EDD3-006DC93CA3E6}"/>
              </a:ext>
            </a:extLst>
          </p:cNvPr>
          <p:cNvSpPr txBox="1">
            <a:spLocks noChangeArrowheads="1"/>
          </p:cNvSpPr>
          <p:nvPr/>
        </p:nvSpPr>
        <p:spPr bwMode="auto">
          <a:xfrm>
            <a:off x="1404366" y="5483816"/>
            <a:ext cx="2819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dirty="0">
                <a:solidFill>
                  <a:srgbClr val="FF0000"/>
                </a:solidFill>
              </a:rPr>
              <a:t>Generalized eigenvalue problems</a:t>
            </a:r>
            <a:endParaRPr lang="zh-CN" altLang="en-US" sz="2000" dirty="0">
              <a:solidFill>
                <a:srgbClr val="FF0000"/>
              </a:solidFill>
            </a:endParaRPr>
          </a:p>
        </p:txBody>
      </p:sp>
      <p:sp>
        <p:nvSpPr>
          <p:cNvPr id="69641" name="AutoShape 9">
            <a:extLst>
              <a:ext uri="{FF2B5EF4-FFF2-40B4-BE49-F238E27FC236}">
                <a16:creationId xmlns:a16="http://schemas.microsoft.com/office/drawing/2014/main" id="{987AB238-45CC-F9DD-1854-D2DED5A8F308}"/>
              </a:ext>
            </a:extLst>
          </p:cNvPr>
          <p:cNvSpPr>
            <a:spLocks noChangeArrowheads="1"/>
          </p:cNvSpPr>
          <p:nvPr/>
        </p:nvSpPr>
        <p:spPr bwMode="auto">
          <a:xfrm>
            <a:off x="3719735" y="4839883"/>
            <a:ext cx="1008063" cy="358775"/>
          </a:xfrm>
          <a:prstGeom prst="rightArrow">
            <a:avLst>
              <a:gd name="adj1" fmla="val 50000"/>
              <a:gd name="adj2" fmla="val 70178"/>
            </a:avLst>
          </a:prstGeom>
          <a:solidFill>
            <a:srgbClr val="FFFF00"/>
          </a:solidFill>
          <a:ln w="9525">
            <a:solidFill>
              <a:schemeClr val="tx1"/>
            </a:solidFill>
            <a:miter lim="800000"/>
            <a:headEnd/>
            <a:tailEnd/>
          </a:ln>
        </p:spPr>
        <p:txBody>
          <a:bodyPr wrap="none" anchor="ct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mc:AlternateContent xmlns:mc="http://schemas.openxmlformats.org/markup-compatibility/2006" xmlns:a14="http://schemas.microsoft.com/office/drawing/2010/main">
        <mc:Choice Requires="a14">
          <p:sp>
            <p:nvSpPr>
              <p:cNvPr id="69643" name="Text Box 11">
                <a:extLst>
                  <a:ext uri="{FF2B5EF4-FFF2-40B4-BE49-F238E27FC236}">
                    <a16:creationId xmlns:a16="http://schemas.microsoft.com/office/drawing/2014/main" id="{3CF912FB-6ACF-49C8-BF8D-8215DA3FCD39}"/>
                  </a:ext>
                </a:extLst>
              </p:cNvPr>
              <p:cNvSpPr txBox="1">
                <a:spLocks noChangeArrowheads="1"/>
              </p:cNvSpPr>
              <p:nvPr/>
            </p:nvSpPr>
            <p:spPr bwMode="auto">
              <a:xfrm>
                <a:off x="963840" y="3801269"/>
                <a:ext cx="2819400"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14:m>
                  <m:oMath xmlns:m="http://schemas.openxmlformats.org/officeDocument/2006/math">
                    <m:r>
                      <a:rPr lang="en-US" altLang="zh-CN" sz="2000" dirty="0">
                        <a:solidFill>
                          <a:srgbClr val="990000"/>
                        </a:solidFill>
                        <a:latin typeface="Cambria Math" panose="02040503050406030204" pitchFamily="18" charset="0"/>
                      </a:rPr>
                      <m:t>𝐒</m:t>
                    </m:r>
                    <m:r>
                      <a:rPr lang="en-US" altLang="zh-CN" sz="2000" baseline="-25000" dirty="0" err="1">
                        <a:solidFill>
                          <a:srgbClr val="990000"/>
                        </a:solidFill>
                        <a:latin typeface="Cambria Math" panose="02040503050406030204" pitchFamily="18" charset="0"/>
                      </a:rPr>
                      <m:t>𝐰</m:t>
                    </m:r>
                  </m:oMath>
                </a14:m>
                <a:r>
                  <a:rPr lang="zh-CN" altLang="en-US" sz="2000" baseline="-25000" dirty="0">
                    <a:solidFill>
                      <a:srgbClr val="990000"/>
                    </a:solidFill>
                  </a:rPr>
                  <a:t> </a:t>
                </a:r>
                <a:r>
                  <a:rPr lang="en-US" altLang="zh-CN" sz="2000" dirty="0">
                    <a:solidFill>
                      <a:srgbClr val="990000"/>
                    </a:solidFill>
                  </a:rPr>
                  <a:t>is non-singular</a:t>
                </a:r>
                <a:endParaRPr lang="zh-CN" altLang="en-US" sz="2000" dirty="0">
                  <a:solidFill>
                    <a:srgbClr val="990000"/>
                  </a:solidFill>
                </a:endParaRPr>
              </a:p>
            </p:txBody>
          </p:sp>
        </mc:Choice>
        <mc:Fallback xmlns="">
          <p:sp>
            <p:nvSpPr>
              <p:cNvPr id="69643" name="Text Box 11">
                <a:extLst>
                  <a:ext uri="{FF2B5EF4-FFF2-40B4-BE49-F238E27FC236}">
                    <a16:creationId xmlns:a16="http://schemas.microsoft.com/office/drawing/2014/main" id="{3CF912FB-6ACF-49C8-BF8D-8215DA3FCD39}"/>
                  </a:ext>
                </a:extLst>
              </p:cNvPr>
              <p:cNvSpPr txBox="1">
                <a:spLocks noRot="1" noChangeAspect="1" noMove="1" noResize="1" noEditPoints="1" noAdjustHandles="1" noChangeArrowheads="1" noChangeShapeType="1" noTextEdit="1"/>
              </p:cNvSpPr>
              <p:nvPr/>
            </p:nvSpPr>
            <p:spPr bwMode="auto">
              <a:xfrm>
                <a:off x="963840" y="3801269"/>
                <a:ext cx="2819400" cy="400110"/>
              </a:xfrm>
              <a:prstGeom prst="rect">
                <a:avLst/>
              </a:prstGeom>
              <a:blipFill>
                <a:blip r:embed="rId4"/>
                <a:stretch>
                  <a:fillRect t="-7692" b="-292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9644" name="Text Box 12">
            <a:extLst>
              <a:ext uri="{FF2B5EF4-FFF2-40B4-BE49-F238E27FC236}">
                <a16:creationId xmlns:a16="http://schemas.microsoft.com/office/drawing/2014/main" id="{B391B32A-DF2E-482F-CAF6-AB7315D13CF7}"/>
              </a:ext>
            </a:extLst>
          </p:cNvPr>
          <p:cNvSpPr txBox="1">
            <a:spLocks noChangeArrowheads="1"/>
          </p:cNvSpPr>
          <p:nvPr/>
        </p:nvSpPr>
        <p:spPr bwMode="auto">
          <a:xfrm>
            <a:off x="5159896" y="5483815"/>
            <a:ext cx="3060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dirty="0">
                <a:solidFill>
                  <a:srgbClr val="FF0000"/>
                </a:solidFill>
              </a:rPr>
              <a:t>Conventional eigenvalue problems</a:t>
            </a:r>
            <a:endParaRPr lang="zh-CN" altLang="en-US" sz="2000" dirty="0">
              <a:solidFill>
                <a:srgbClr val="FF0000"/>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C4CCF24A-688B-44CB-C06F-03AAB8D5B832}"/>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71683" name="Rectangle 3">
                <a:extLst>
                  <a:ext uri="{FF2B5EF4-FFF2-40B4-BE49-F238E27FC236}">
                    <a16:creationId xmlns:a16="http://schemas.microsoft.com/office/drawing/2014/main" id="{42BFA951-AC3F-8D95-0558-432D074F0B05}"/>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pPr>
                <a:r>
                  <a:rPr lang="en-US" altLang="zh-CN" sz="2400" dirty="0"/>
                  <a:t>Extension of </a:t>
                </a:r>
                <a:r>
                  <a:rPr lang="en-US" altLang="zh-CN" sz="2400" dirty="0" smtClean="0"/>
                  <a:t>two </a:t>
                </a:r>
                <a:r>
                  <a:rPr lang="en-US" altLang="zh-CN" sz="2400" dirty="0"/>
                  <a:t>categories to c categories - Multiple Discriminant Analysis</a:t>
                </a:r>
                <a:endParaRPr lang="zh-CN" altLang="en-US" sz="2400" dirty="0"/>
              </a:p>
              <a:p>
                <a:pPr lvl="1">
                  <a:buFont typeface="Wingdings" panose="05000000000000000000" pitchFamily="2" charset="2"/>
                  <a:buChar char="n"/>
                </a:pPr>
                <a:r>
                  <a:rPr lang="en-US" altLang="zh-CN" dirty="0"/>
                  <a:t>Total within-class scatter matrix</a:t>
                </a:r>
              </a:p>
              <a:p>
                <a:pPr marL="457200" lvl="1" indent="0">
                  <a:buNone/>
                </a:pPr>
                <a14:m>
                  <m:oMathPara xmlns:m="http://schemas.openxmlformats.org/officeDocument/2006/math">
                    <m:oMathParaPr>
                      <m:jc m:val="left"/>
                    </m:oMathParaPr>
                    <m:oMath xmlns:m="http://schemas.openxmlformats.org/officeDocument/2006/math">
                      <m:eqArr>
                        <m:eqArrPr>
                          <m:ctrlPr>
                            <a:rPr lang="zh-CN" altLang="zh-CN" i="1" smtClean="0">
                              <a:effectLst/>
                              <a:latin typeface="Cambria Math" panose="02040503050406030204" pitchFamily="18" charset="0"/>
                              <a:ea typeface="Cambria Math" panose="02040503050406030204" pitchFamily="18" charset="0"/>
                            </a:rPr>
                          </m:ctrlPr>
                        </m:eqArrPr>
                        <m:e>
                          <m:r>
                            <a:rPr lang="en-US" altLang="zh-CN" i="1">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Times New Roman" panose="02020603050405020304" pitchFamily="18" charset="0"/>
                                </a:rPr>
                                <m:t>1</m:t>
                              </m:r>
                            </m:num>
                            <m:den>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den>
                          </m:f>
                          <m:nary>
                            <m:naryPr>
                              <m:chr m:val="∑"/>
                              <m:limLoc m:val="undOvr"/>
                              <m:grow m:val="on"/>
                              <m:supHide m:val="on"/>
                              <m:ctrlPr>
                                <a:rPr lang="zh-CN" altLang="zh-CN" i="1">
                                  <a:effectLst/>
                                  <a:latin typeface="Cambria Math" panose="02040503050406030204" pitchFamily="18" charset="0"/>
                                  <a:ea typeface="Cambria Math" panose="02040503050406030204" pitchFamily="18" charset="0"/>
                                </a:rPr>
                              </m:ctrlPr>
                            </m:naryPr>
                            <m:sub>
                              <m:r>
                                <a:rPr lang="en-US" altLang="zh-CN" b="1" i="1">
                                  <a:latin typeface="Cambria Math" panose="02040503050406030204" pitchFamily="18" charset="0"/>
                                  <a:ea typeface="宋体" panose="02010600030101010101" pitchFamily="2" charset="-122"/>
                                  <a:cs typeface="Times New Roman" panose="02020603050405020304" pitchFamily="18" charset="0"/>
                                </a:rPr>
                                <m:t>𝐱</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𝒟</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sub>
                            <m:sup/>
                            <m:e>
                              <m:r>
                                <a:rPr lang="en-US" altLang="zh-CN" i="1">
                                  <a:latin typeface="Cambria Math" panose="02040503050406030204" pitchFamily="18" charset="0"/>
                                  <a:ea typeface="宋体" panose="02010600030101010101" pitchFamily="2" charset="-122"/>
                                  <a:cs typeface="Times New Roman" panose="02020603050405020304" pitchFamily="18" charset="0"/>
                                </a:rPr>
                                <m:t> </m:t>
                              </m:r>
                            </m:e>
                          </m:nary>
                          <m:r>
                            <a:rPr lang="en-US" altLang="zh-CN" b="1" i="1">
                              <a:latin typeface="Cambria Math" panose="02040503050406030204" pitchFamily="18" charset="0"/>
                              <a:ea typeface="宋体" panose="02010600030101010101" pitchFamily="2" charset="-122"/>
                              <a:cs typeface="Times New Roman" panose="02020603050405020304" pitchFamily="18" charset="0"/>
                            </a:rPr>
                            <m:t>𝐱</m:t>
                          </m:r>
                        </m:e>
                        <m:e>
                          <m:r>
                            <a:rPr lang="en-US" altLang="zh-CN" i="1">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supHide m:val="on"/>
                              <m:ctrlPr>
                                <a:rPr lang="zh-CN" altLang="zh-CN" i="1">
                                  <a:effectLst/>
                                  <a:latin typeface="Cambria Math" panose="02040503050406030204" pitchFamily="18" charset="0"/>
                                  <a:ea typeface="Cambria Math" panose="02040503050406030204" pitchFamily="18" charset="0"/>
                                </a:rPr>
                              </m:ctrlPr>
                            </m:naryPr>
                            <m:sub>
                              <m:r>
                                <a:rPr lang="en-US" altLang="zh-CN" b="1" i="1">
                                  <a:latin typeface="Cambria Math" panose="02040503050406030204" pitchFamily="18" charset="0"/>
                                  <a:ea typeface="宋体" panose="02010600030101010101" pitchFamily="2" charset="-122"/>
                                  <a:cs typeface="Times New Roman" panose="02020603050405020304" pitchFamily="18" charset="0"/>
                                </a:rPr>
                                <m:t>𝐱</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𝒟</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sub>
                            <m:sup/>
                            <m:e>
                              <m:r>
                                <a:rPr lang="en-US" altLang="zh-CN" i="1">
                                  <a:latin typeface="Cambria Math" panose="02040503050406030204" pitchFamily="18" charset="0"/>
                                  <a:ea typeface="宋体" panose="02010600030101010101" pitchFamily="2" charset="-122"/>
                                  <a:cs typeface="Times New Roman" panose="02020603050405020304" pitchFamily="18" charset="0"/>
                                </a:rPr>
                                <m:t> </m:t>
                              </m:r>
                            </m:e>
                          </m:nary>
                          <m:d>
                            <m:dPr>
                              <m:ctrlPr>
                                <a:rPr lang="zh-CN" altLang="zh-CN" i="1">
                                  <a:effectLst/>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宋体" panose="02010600030101010101" pitchFamily="2" charset="-122"/>
                                  <a:cs typeface="Times New Roman" panose="02020603050405020304" pitchFamily="18" charset="0"/>
                                </a:rPr>
                                <m:t>𝐱</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e>
                          </m:d>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宋体" panose="02010600030101010101" pitchFamily="2" charset="-122"/>
                                      <a:cs typeface="Times New Roman" panose="02020603050405020304" pitchFamily="18" charset="0"/>
                                    </a:rPr>
                                    <m:t>𝐱</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e>
                        <m:e>
                          <m:r>
                            <a:rPr lang="en-US" altLang="zh-CN" i="1">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ctrlPr>
                                <a:rPr lang="zh-CN" altLang="zh-CN" i="1">
                                  <a:effectLst/>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𝑐</m:t>
                              </m:r>
                            </m:sup>
                            <m:e>
                              <m:r>
                                <a:rPr lang="en-US" altLang="zh-CN" i="1">
                                  <a:latin typeface="Cambria Math" panose="02040503050406030204" pitchFamily="18" charset="0"/>
                                  <a:ea typeface="宋体" panose="02010600030101010101" pitchFamily="2" charset="-122"/>
                                  <a:cs typeface="Times New Roman" panose="02020603050405020304" pitchFamily="18" charset="0"/>
                                </a:rPr>
                                <m:t> </m:t>
                              </m:r>
                            </m:e>
                          </m:nary>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e>
                      </m:eqArr>
                    </m:oMath>
                  </m:oMathPara>
                </a14:m>
                <a:endParaRPr lang="zh-CN" altLang="en-US" dirty="0"/>
              </a:p>
            </p:txBody>
          </p:sp>
        </mc:Choice>
        <mc:Fallback xmlns="">
          <p:sp>
            <p:nvSpPr>
              <p:cNvPr id="71683" name="Rectangle 3">
                <a:extLst>
                  <a:ext uri="{FF2B5EF4-FFF2-40B4-BE49-F238E27FC236}">
                    <a16:creationId xmlns:a16="http://schemas.microsoft.com/office/drawing/2014/main" id="{42BFA951-AC3F-8D95-0558-432D074F0B05}"/>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2"/>
                <a:stretch>
                  <a:fillRect l="-768" t="-79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E528CC2-A6B2-7E71-F692-26525180BAAD}"/>
              </a:ext>
            </a:extLst>
          </p:cNvPr>
          <p:cNvSpPr>
            <a:spLocks noGrp="1" noChangeArrowheads="1"/>
          </p:cNvSpPr>
          <p:nvPr>
            <p:ph type="title"/>
          </p:nvPr>
        </p:nvSpPr>
        <p:spPr/>
        <p:txBody>
          <a:bodyPr/>
          <a:lstStyle/>
          <a:p>
            <a:r>
              <a:rPr lang="en-US" altLang="zh-CN">
                <a:latin typeface="Comic Sans MS" panose="030F0702030302020204" pitchFamily="66" charset="0"/>
              </a:rPr>
              <a:t>Curse of Dimensionality</a:t>
            </a:r>
            <a:endParaRPr lang="zh-CN" altLang="en-US">
              <a:latin typeface="Comic Sans MS" panose="030F0702030302020204" pitchFamily="66" charset="0"/>
            </a:endParaRPr>
          </a:p>
        </p:txBody>
      </p:sp>
      <p:sp>
        <p:nvSpPr>
          <p:cNvPr id="36867" name="Rectangle 3">
            <a:extLst>
              <a:ext uri="{FF2B5EF4-FFF2-40B4-BE49-F238E27FC236}">
                <a16:creationId xmlns:a16="http://schemas.microsoft.com/office/drawing/2014/main" id="{17C498AF-DDDB-5BD7-AD10-3C3F183559A7}"/>
              </a:ext>
            </a:extLst>
          </p:cNvPr>
          <p:cNvSpPr>
            <a:spLocks noGrp="1" noChangeArrowheads="1"/>
          </p:cNvSpPr>
          <p:nvPr>
            <p:ph idx="1"/>
          </p:nvPr>
        </p:nvSpPr>
        <p:spPr>
          <a:xfrm>
            <a:off x="839416" y="1125538"/>
            <a:ext cx="10585177" cy="5351462"/>
          </a:xfrm>
        </p:spPr>
        <p:txBody>
          <a:bodyPr/>
          <a:lstStyle/>
          <a:p>
            <a:pPr>
              <a:buFont typeface="Wingdings" panose="05000000000000000000" pitchFamily="2" charset="2"/>
              <a:buChar char="n"/>
            </a:pPr>
            <a:r>
              <a:rPr lang="en-US" altLang="zh-CN" sz="2400" dirty="0"/>
              <a:t>In practical application</a:t>
            </a:r>
            <a:endParaRPr lang="zh-CN" altLang="en-US" sz="2400" dirty="0"/>
          </a:p>
          <a:p>
            <a:pPr lvl="1">
              <a:buFont typeface="Wingdings" panose="05000000000000000000" pitchFamily="2" charset="2"/>
              <a:buChar char="n"/>
            </a:pPr>
            <a:r>
              <a:rPr lang="en-US" altLang="zh-CN" sz="2000" dirty="0">
                <a:solidFill>
                  <a:srgbClr val="C00000"/>
                </a:solidFill>
              </a:rPr>
              <a:t>When the number of features increases to a certain critical point, the continuous increase will lead to the performance of the classifier becomes worse </a:t>
            </a:r>
            <a:r>
              <a:rPr lang="en-US" altLang="zh-CN" sz="2000" dirty="0"/>
              <a:t>—</a:t>
            </a:r>
            <a:r>
              <a:rPr lang="zh-CN" altLang="en-US" sz="2000" dirty="0"/>
              <a:t>“</a:t>
            </a:r>
            <a:r>
              <a:rPr lang="en-US" altLang="zh-CN" sz="2000" dirty="0">
                <a:solidFill>
                  <a:srgbClr val="FF0000"/>
                </a:solidFill>
              </a:rPr>
              <a:t>Curse of dimensionality</a:t>
            </a:r>
            <a:r>
              <a:rPr lang="zh-CN" altLang="en-US" sz="2000" dirty="0"/>
              <a:t>”</a:t>
            </a:r>
            <a:r>
              <a:rPr lang="en-US" altLang="zh-CN" sz="2000" dirty="0"/>
              <a:t>(</a:t>
            </a:r>
            <a:r>
              <a:rPr lang="zh-CN" altLang="en-US" sz="2000" dirty="0"/>
              <a:t>维度灾难</a:t>
            </a:r>
            <a:r>
              <a:rPr lang="en-US" altLang="zh-CN" sz="2000" dirty="0"/>
              <a:t>)</a:t>
            </a:r>
            <a:endParaRPr lang="zh-CN" altLang="en-US" sz="2000" b="1" dirty="0">
              <a:solidFill>
                <a:srgbClr val="FF0000"/>
              </a:solidFill>
            </a:endParaRPr>
          </a:p>
          <a:p>
            <a:pPr lvl="1">
              <a:buFont typeface="Wingdings" panose="05000000000000000000" pitchFamily="2" charset="2"/>
              <a:buChar char="n"/>
            </a:pPr>
            <a:r>
              <a:rPr lang="en-US" altLang="zh-CN" dirty="0"/>
              <a:t>Reason</a:t>
            </a:r>
            <a:endParaRPr lang="zh-CN" altLang="en-US" dirty="0"/>
          </a:p>
          <a:p>
            <a:pPr lvl="2">
              <a:buFont typeface="Wingdings" panose="05000000000000000000" pitchFamily="2" charset="2"/>
              <a:buChar char="n"/>
            </a:pPr>
            <a:r>
              <a:rPr lang="en-US" altLang="zh-CN" dirty="0"/>
              <a:t>The hypothetical probabilistic model does not match the real model</a:t>
            </a:r>
            <a:endParaRPr lang="zh-CN" altLang="en-US" dirty="0"/>
          </a:p>
          <a:p>
            <a:pPr lvl="2">
              <a:buFont typeface="Wingdings" panose="05000000000000000000" pitchFamily="2" charset="2"/>
              <a:buChar char="n"/>
            </a:pPr>
            <a:r>
              <a:rPr lang="en-US" altLang="zh-CN" dirty="0"/>
              <a:t>Due to the limited number of training samples, the estimate of probability distribution is inaccurate</a:t>
            </a:r>
            <a:endParaRPr lang="zh-CN" altLang="en-US" dirty="0"/>
          </a:p>
          <a:p>
            <a:pPr lvl="2">
              <a:buFont typeface="Wingdings" panose="05000000000000000000" pitchFamily="2" charset="2"/>
              <a:buChar char="n"/>
            </a:pPr>
            <a:r>
              <a:rPr lang="en-US" altLang="zh-CN" dirty="0"/>
              <a:t>……</a:t>
            </a:r>
          </a:p>
          <a:p>
            <a:pPr>
              <a:buFont typeface="Wingdings" panose="05000000000000000000" pitchFamily="2" charset="2"/>
              <a:buChar char="n"/>
            </a:pPr>
            <a:r>
              <a:rPr lang="en-US" altLang="zh-CN" sz="2400" dirty="0"/>
              <a:t>For high-dimensional data, "Curse of dimensionality" makes it very difficult to solve the problem of pattern recognition. At this time, it is often required to reduce the dimension of feature vectors first</a:t>
            </a:r>
            <a:endParaRPr lang="zh-CN" altLang="zh-CN" sz="2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449D1FEB-EF1D-4658-9FF2-98221DD35E39}"/>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p:sp>
        <p:nvSpPr>
          <p:cNvPr id="72707" name="Rectangle 3">
            <a:extLst>
              <a:ext uri="{FF2B5EF4-FFF2-40B4-BE49-F238E27FC236}">
                <a16:creationId xmlns:a16="http://schemas.microsoft.com/office/drawing/2014/main" id="{2ABFC8C8-50F6-B090-BC0C-D54B26448F2E}"/>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pPr>
            <a:r>
              <a:rPr lang="en-US" altLang="zh-CN" sz="2400" dirty="0"/>
              <a:t>Extension of </a:t>
            </a:r>
            <a:r>
              <a:rPr lang="en-US" altLang="zh-CN" sz="2400" dirty="0" smtClean="0"/>
              <a:t>two </a:t>
            </a:r>
            <a:r>
              <a:rPr lang="en-US" altLang="zh-CN" sz="2400" dirty="0"/>
              <a:t>categories to c categories - Multiple Discriminant Analysis</a:t>
            </a:r>
            <a:endParaRPr lang="zh-CN" altLang="en-US" sz="2400" dirty="0"/>
          </a:p>
          <a:p>
            <a:pPr lvl="1">
              <a:buFont typeface="Wingdings" panose="05000000000000000000" pitchFamily="2" charset="2"/>
              <a:buChar char="n"/>
            </a:pPr>
            <a:r>
              <a:rPr lang="en-US" altLang="zh-CN" dirty="0"/>
              <a:t>Total mean vector</a:t>
            </a:r>
            <a:endParaRPr lang="zh-CN" altLang="en-US" dirty="0"/>
          </a:p>
          <a:p>
            <a:pPr marL="457200" lvl="1" indent="0">
              <a:buNone/>
            </a:pPr>
            <a:endParaRPr lang="en-US" altLang="zh-CN" dirty="0"/>
          </a:p>
          <a:p>
            <a:pPr marL="457200" lvl="1" indent="0">
              <a:buNone/>
            </a:pPr>
            <a:endParaRPr lang="zh-CN" altLang="en-US" dirty="0"/>
          </a:p>
          <a:p>
            <a:pPr lvl="1">
              <a:buFont typeface="Wingdings" panose="05000000000000000000" pitchFamily="2" charset="2"/>
              <a:buChar char="n"/>
            </a:pPr>
            <a:r>
              <a:rPr lang="en-US" altLang="zh-CN" dirty="0"/>
              <a:t>Total scatter matrix</a:t>
            </a:r>
          </a:p>
          <a:p>
            <a:pPr marL="457200" lvl="1" indent="0">
              <a:buNone/>
            </a:pPr>
            <a:r>
              <a:rPr lang="en-US" altLang="zh-CN" dirty="0">
                <a:effectLst/>
                <a:ea typeface="Cambria Math" panose="02040503050406030204" pitchFamily="18" charset="0"/>
              </a:rPr>
              <a:t>    </a:t>
            </a:r>
            <a:endParaRPr lang="zh-CN" altLang="en-US" dirty="0"/>
          </a:p>
        </p:txBody>
      </p:sp>
      <p:graphicFrame>
        <p:nvGraphicFramePr>
          <p:cNvPr id="4" name="对象 3">
            <a:extLst>
              <a:ext uri="{FF2B5EF4-FFF2-40B4-BE49-F238E27FC236}">
                <a16:creationId xmlns:a16="http://schemas.microsoft.com/office/drawing/2014/main" id="{6FEBC7C8-7243-4DC0-AC51-E5FC2A9C1F8E}"/>
              </a:ext>
            </a:extLst>
          </p:cNvPr>
          <p:cNvGraphicFramePr>
            <a:graphicFrameLocks noChangeAspect="1"/>
          </p:cNvGraphicFramePr>
          <p:nvPr>
            <p:extLst>
              <p:ext uri="{D42A27DB-BD31-4B8C-83A1-F6EECF244321}">
                <p14:modId xmlns:p14="http://schemas.microsoft.com/office/powerpoint/2010/main" val="1759529493"/>
              </p:ext>
            </p:extLst>
          </p:nvPr>
        </p:nvGraphicFramePr>
        <p:xfrm>
          <a:off x="1703512" y="3736975"/>
          <a:ext cx="3019425" cy="673100"/>
        </p:xfrm>
        <a:graphic>
          <a:graphicData uri="http://schemas.openxmlformats.org/presentationml/2006/ole">
            <mc:AlternateContent xmlns:mc="http://schemas.openxmlformats.org/markup-compatibility/2006">
              <mc:Choice xmlns:v="urn:schemas-microsoft-com:vml" Requires="v">
                <p:oleObj spid="_x0000_s17458" name="AxMath" r:id="rId3" imgW="3019320" imgH="673200" progId="Equation.AxMath">
                  <p:embed/>
                </p:oleObj>
              </mc:Choice>
              <mc:Fallback>
                <p:oleObj name="AxMath" r:id="rId3" imgW="3019320" imgH="673200" progId="Equation.AxMath">
                  <p:embed/>
                  <p:pic>
                    <p:nvPicPr>
                      <p:cNvPr id="4" name="对象 3">
                        <a:extLst>
                          <a:ext uri="{FF2B5EF4-FFF2-40B4-BE49-F238E27FC236}">
                            <a16:creationId xmlns:a16="http://schemas.microsoft.com/office/drawing/2014/main" id="{FF90C7BA-638B-4CB8-AB42-B5F44005CAF8}"/>
                          </a:ext>
                        </a:extLst>
                      </p:cNvPr>
                      <p:cNvPicPr/>
                      <p:nvPr/>
                    </p:nvPicPr>
                    <p:blipFill>
                      <a:blip r:embed="rId4"/>
                      <a:stretch>
                        <a:fillRect/>
                      </a:stretch>
                    </p:blipFill>
                    <p:spPr>
                      <a:xfrm>
                        <a:off x="1703512" y="3736975"/>
                        <a:ext cx="3019425" cy="6731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5473AF1C-EADE-4386-89FF-6D7F7EDE0E6D}"/>
              </a:ext>
            </a:extLst>
          </p:cNvPr>
          <p:cNvGraphicFramePr>
            <a:graphicFrameLocks noChangeAspect="1"/>
          </p:cNvGraphicFramePr>
          <p:nvPr>
            <p:extLst>
              <p:ext uri="{D42A27DB-BD31-4B8C-83A1-F6EECF244321}">
                <p14:modId xmlns:p14="http://schemas.microsoft.com/office/powerpoint/2010/main" val="3357180651"/>
              </p:ext>
            </p:extLst>
          </p:nvPr>
        </p:nvGraphicFramePr>
        <p:xfrm>
          <a:off x="1659062" y="2204864"/>
          <a:ext cx="3063875" cy="803275"/>
        </p:xfrm>
        <a:graphic>
          <a:graphicData uri="http://schemas.openxmlformats.org/presentationml/2006/ole">
            <mc:AlternateContent xmlns:mc="http://schemas.openxmlformats.org/markup-compatibility/2006">
              <mc:Choice xmlns:v="urn:schemas-microsoft-com:vml" Requires="v">
                <p:oleObj spid="_x0000_s17459" name="AxMath" r:id="rId5" imgW="3063240" imgH="803160" progId="Equation.AxMath">
                  <p:embed/>
                </p:oleObj>
              </mc:Choice>
              <mc:Fallback>
                <p:oleObj name="AxMath" r:id="rId5" imgW="3063240" imgH="803160" progId="Equation.AxMath">
                  <p:embed/>
                  <p:pic>
                    <p:nvPicPr>
                      <p:cNvPr id="4" name="对象 3">
                        <a:extLst>
                          <a:ext uri="{FF2B5EF4-FFF2-40B4-BE49-F238E27FC236}">
                            <a16:creationId xmlns:a16="http://schemas.microsoft.com/office/drawing/2014/main" id="{6FEBC7C8-7243-4DC0-AC51-E5FC2A9C1F8E}"/>
                          </a:ext>
                        </a:extLst>
                      </p:cNvPr>
                      <p:cNvPicPr/>
                      <p:nvPr/>
                    </p:nvPicPr>
                    <p:blipFill>
                      <a:blip r:embed="rId6"/>
                      <a:stretch>
                        <a:fillRect/>
                      </a:stretch>
                    </p:blipFill>
                    <p:spPr>
                      <a:xfrm>
                        <a:off x="1659062" y="2204864"/>
                        <a:ext cx="3063875" cy="803275"/>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7465FFC5-7529-7C42-4EEA-712F5F9F0F29}"/>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73731" name="Rectangle 3">
                <a:extLst>
                  <a:ext uri="{FF2B5EF4-FFF2-40B4-BE49-F238E27FC236}">
                    <a16:creationId xmlns:a16="http://schemas.microsoft.com/office/drawing/2014/main" id="{D33195AB-36A4-7E56-8C52-0D30D0D1AD74}"/>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pPr>
                <a:r>
                  <a:rPr lang="en-US" altLang="zh-CN" sz="2400" dirty="0"/>
                  <a:t>Extension of </a:t>
                </a:r>
                <a:r>
                  <a:rPr lang="en-US" altLang="zh-CN" sz="2400" dirty="0" smtClean="0"/>
                  <a:t>two </a:t>
                </a:r>
                <a:r>
                  <a:rPr lang="en-US" altLang="zh-CN" sz="2400" dirty="0"/>
                  <a:t>categories to c categories - Multiple Discriminant Analysis</a:t>
                </a:r>
                <a:endParaRPr lang="zh-CN" altLang="en-US" sz="2400" dirty="0"/>
              </a:p>
              <a:p>
                <a:pPr lvl="1">
                  <a:buFont typeface="Wingdings" panose="05000000000000000000" pitchFamily="2" charset="2"/>
                  <a:buChar char="n"/>
                </a:pPr>
                <a:r>
                  <a:rPr lang="en-US" altLang="zh-CN" dirty="0"/>
                  <a:t>Derivation</a:t>
                </a:r>
              </a:p>
              <a:p>
                <a:pPr marL="457200" lvl="1" indent="0">
                  <a:buNone/>
                </a:pPr>
                <a14:m>
                  <m:oMathPara xmlns:m="http://schemas.openxmlformats.org/officeDocument/2006/math">
                    <m:oMathParaPr>
                      <m:jc m:val="centerGroup"/>
                    </m:oMathParaPr>
                    <m:oMath xmlns:m="http://schemas.openxmlformats.org/officeDocument/2006/math">
                      <m:eqArr>
                        <m:eqArrPr>
                          <m:ctrlPr>
                            <a:rPr lang="zh-CN" altLang="zh-CN" sz="2000" i="1">
                              <a:latin typeface="Cambria Math" panose="02040503050406030204" pitchFamily="18" charset="0"/>
                              <a:ea typeface="Cambria Math" panose="02040503050406030204" pitchFamily="18" charset="0"/>
                            </a:rPr>
                          </m:ctrlPr>
                        </m:eqArrPr>
                        <m:e>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nary>
                            <m:naryPr>
                              <m:chr m:val="∑"/>
                              <m:limLoc m:val="undOvr"/>
                              <m:grow m:val="on"/>
                              <m:ctrlPr>
                                <a:rPr lang="zh-CN" altLang="zh-CN" sz="2000" i="1">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nary>
                            <m:naryPr>
                              <m:chr m:val="∑"/>
                              <m:limLoc m:val="undOvr"/>
                              <m:grow m:val="on"/>
                              <m:supHide m:val="on"/>
                              <m:ctrlPr>
                                <a:rPr lang="zh-CN" altLang="zh-CN" sz="2000" i="1">
                                  <a:latin typeface="Cambria Math" panose="02040503050406030204" pitchFamily="18" charset="0"/>
                                  <a:ea typeface="Cambria Math" panose="02040503050406030204" pitchFamily="18" charset="0"/>
                                </a:rPr>
                              </m:ctrlPr>
                            </m:naryPr>
                            <m:sub>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𝒟</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sub>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d>
                            <m:dPr>
                              <m:ctrlPr>
                                <a:rPr lang="zh-CN"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d>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e>
                        <m:e>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nary>
                            <m:naryPr>
                              <m:chr m:val="∑"/>
                              <m:limLoc m:val="undOvr"/>
                              <m:grow m:val="on"/>
                              <m:ctrlPr>
                                <a:rPr lang="zh-CN" altLang="zh-CN" sz="2000" i="1">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nary>
                            <m:naryPr>
                              <m:chr m:val="∑"/>
                              <m:limLoc m:val="undOvr"/>
                              <m:grow m:val="on"/>
                              <m:supHide m:val="on"/>
                              <m:ctrlPr>
                                <a:rPr lang="zh-CN" altLang="zh-CN" sz="2000" i="1">
                                  <a:latin typeface="Cambria Math" panose="02040503050406030204" pitchFamily="18" charset="0"/>
                                  <a:ea typeface="Cambria Math" panose="02040503050406030204" pitchFamily="18" charset="0"/>
                                </a:rPr>
                              </m:ctrlPr>
                            </m:naryPr>
                            <m:sub>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𝒟</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sub>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d>
                            <m:dPr>
                              <m:ctrlPr>
                                <a:rPr lang="zh-CN"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ctrlPr>
                                <a:rPr lang="zh-CN" altLang="zh-CN" sz="2000" i="1">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nary>
                            <m:naryPr>
                              <m:chr m:val="∑"/>
                              <m:limLoc m:val="undOvr"/>
                              <m:grow m:val="on"/>
                              <m:supHide m:val="on"/>
                              <m:ctrlPr>
                                <a:rPr lang="zh-CN" altLang="zh-CN" sz="2000" i="1">
                                  <a:latin typeface="Cambria Math" panose="02040503050406030204" pitchFamily="18" charset="0"/>
                                  <a:ea typeface="Cambria Math" panose="02040503050406030204" pitchFamily="18" charset="0"/>
                                </a:rPr>
                              </m:ctrlPr>
                            </m:naryPr>
                            <m:sub>
                              <m:r>
                                <a:rPr lang="en-US" altLang="zh-CN" sz="2000" b="1" i="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𝒟</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sub>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d>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e>
                        <m:e>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ctrlPr>
                                <a:rPr lang="zh-CN" altLang="zh-CN" sz="2000" i="1">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d>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e>
                      </m:eqArr>
                    </m:oMath>
                  </m:oMathPara>
                </a14:m>
                <a:endParaRPr lang="zh-CN" altLang="en-US" sz="2000" dirty="0"/>
              </a:p>
            </p:txBody>
          </p:sp>
        </mc:Choice>
        <mc:Fallback xmlns="">
          <p:sp>
            <p:nvSpPr>
              <p:cNvPr id="73731" name="Rectangle 3">
                <a:extLst>
                  <a:ext uri="{FF2B5EF4-FFF2-40B4-BE49-F238E27FC236}">
                    <a16:creationId xmlns:a16="http://schemas.microsoft.com/office/drawing/2014/main" id="{D33195AB-36A4-7E56-8C52-0D30D0D1AD74}"/>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2"/>
                <a:stretch>
                  <a:fillRect l="-768" t="-797"/>
                </a:stretch>
              </a:blipFill>
            </p:spPr>
            <p:txBody>
              <a:bodyPr/>
              <a:lstStyle/>
              <a:p>
                <a:r>
                  <a:rPr lang="zh-CN" altLang="en-US">
                    <a:noFill/>
                  </a:rPr>
                  <a:t> </a:t>
                </a:r>
              </a:p>
            </p:txBody>
          </p:sp>
        </mc:Fallback>
      </mc:AlternateContent>
      <p:grpSp>
        <p:nvGrpSpPr>
          <p:cNvPr id="2" name="Group 10">
            <a:extLst>
              <a:ext uri="{FF2B5EF4-FFF2-40B4-BE49-F238E27FC236}">
                <a16:creationId xmlns:a16="http://schemas.microsoft.com/office/drawing/2014/main" id="{E3A316A4-FCF3-A779-98CF-616D36ED50EB}"/>
              </a:ext>
            </a:extLst>
          </p:cNvPr>
          <p:cNvGrpSpPr>
            <a:grpSpLocks/>
          </p:cNvGrpSpPr>
          <p:nvPr/>
        </p:nvGrpSpPr>
        <p:grpSpPr bwMode="auto">
          <a:xfrm>
            <a:off x="3863752" y="3933056"/>
            <a:ext cx="6120680" cy="2214513"/>
            <a:chOff x="1565" y="2854"/>
            <a:chExt cx="3975" cy="1055"/>
          </a:xfrm>
        </p:grpSpPr>
        <p:sp>
          <p:nvSpPr>
            <p:cNvPr id="73734" name="Rectangle 7">
              <a:extLst>
                <a:ext uri="{FF2B5EF4-FFF2-40B4-BE49-F238E27FC236}">
                  <a16:creationId xmlns:a16="http://schemas.microsoft.com/office/drawing/2014/main" id="{B66028A6-05C3-8121-E243-AA62D635CCF5}"/>
                </a:ext>
              </a:extLst>
            </p:cNvPr>
            <p:cNvSpPr>
              <a:spLocks noChangeArrowheads="1"/>
            </p:cNvSpPr>
            <p:nvPr/>
          </p:nvSpPr>
          <p:spPr bwMode="auto">
            <a:xfrm>
              <a:off x="3379" y="3657"/>
              <a:ext cx="2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b="0">
                  <a:solidFill>
                    <a:srgbClr val="FF0000"/>
                  </a:solidFill>
                </a:rPr>
                <a:t>between-class scatter matrix</a:t>
              </a:r>
              <a:endParaRPr lang="zh-CN" altLang="en-US" sz="2000">
                <a:solidFill>
                  <a:srgbClr val="FF0000"/>
                </a:solidFill>
              </a:endParaRPr>
            </a:p>
          </p:txBody>
        </p:sp>
        <p:sp>
          <p:nvSpPr>
            <p:cNvPr id="73735" name="Rectangle 8">
              <a:extLst>
                <a:ext uri="{FF2B5EF4-FFF2-40B4-BE49-F238E27FC236}">
                  <a16:creationId xmlns:a16="http://schemas.microsoft.com/office/drawing/2014/main" id="{61B4F0AA-AED1-9BEB-8286-9DE40695AD9A}"/>
                </a:ext>
              </a:extLst>
            </p:cNvPr>
            <p:cNvSpPr>
              <a:spLocks noChangeArrowheads="1"/>
            </p:cNvSpPr>
            <p:nvPr/>
          </p:nvSpPr>
          <p:spPr bwMode="auto">
            <a:xfrm>
              <a:off x="1565" y="2854"/>
              <a:ext cx="1950" cy="43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
          <p:nvSpPr>
            <p:cNvPr id="73736" name="Line 9">
              <a:extLst>
                <a:ext uri="{FF2B5EF4-FFF2-40B4-BE49-F238E27FC236}">
                  <a16:creationId xmlns:a16="http://schemas.microsoft.com/office/drawing/2014/main" id="{076C1594-B01F-8ED2-F3B1-D5478B287BAA}"/>
                </a:ext>
              </a:extLst>
            </p:cNvPr>
            <p:cNvSpPr>
              <a:spLocks noChangeShapeType="1"/>
            </p:cNvSpPr>
            <p:nvPr/>
          </p:nvSpPr>
          <p:spPr bwMode="auto">
            <a:xfrm>
              <a:off x="3016" y="3430"/>
              <a:ext cx="363" cy="31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D5433D07-9453-6513-A9D1-5FA1A1BF8B45}"/>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7FC453FB-E7C7-4BAF-BBA7-8E74FBE4395C}"/>
                  </a:ext>
                </a:extLst>
              </p:cNvPr>
              <p:cNvSpPr>
                <a:spLocks noGrp="1" noChangeArrowheads="1"/>
              </p:cNvSpPr>
              <p:nvPr>
                <p:ph idx="1"/>
              </p:nvPr>
            </p:nvSpPr>
            <p:spPr>
              <a:xfrm>
                <a:off x="839416" y="1125538"/>
                <a:ext cx="11113401" cy="2974989"/>
              </a:xfrm>
            </p:spPr>
            <p:txBody>
              <a:bodyPr/>
              <a:lstStyle/>
              <a:p>
                <a:pPr>
                  <a:buFont typeface="Wingdings" panose="05000000000000000000" pitchFamily="2" charset="2"/>
                  <a:buChar char="n"/>
                  <a:defRPr/>
                </a:pPr>
                <a:r>
                  <a:rPr lang="en-US" altLang="zh-CN" sz="2400" dirty="0"/>
                  <a:t>Extension of </a:t>
                </a:r>
                <a:r>
                  <a:rPr lang="en-US" altLang="zh-CN" sz="2400" dirty="0" smtClean="0"/>
                  <a:t>two </a:t>
                </a:r>
                <a:r>
                  <a:rPr lang="en-US" altLang="zh-CN" sz="2400" dirty="0"/>
                  <a:t>categories to c categories - Multiple Discriminant Analysis</a:t>
                </a:r>
                <a:endParaRPr lang="zh-CN" altLang="en-US" sz="2400" dirty="0"/>
              </a:p>
              <a:p>
                <a:pPr lvl="1">
                  <a:buFont typeface="Wingdings" panose="05000000000000000000" pitchFamily="2" charset="2"/>
                  <a:buChar char="n"/>
                  <a:defRPr/>
                </a:pPr>
                <a:r>
                  <a:rPr lang="en-US" altLang="zh-CN" dirty="0"/>
                  <a:t>Between-class scatter matrix</a:t>
                </a:r>
              </a:p>
              <a:p>
                <a:pPr marL="457200" lvl="1" indent="0">
                  <a:buNone/>
                  <a:defRPr/>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     </m:t>
                      </m:r>
                      <m:eqArr>
                        <m:eqArrPr>
                          <m:ctrlPr>
                            <a:rPr lang="zh-CN" altLang="zh-CN" sz="2000" i="1">
                              <a:latin typeface="Cambria Math" panose="02040503050406030204" pitchFamily="18" charset="0"/>
                              <a:ea typeface="Cambria Math" panose="02040503050406030204" pitchFamily="18" charset="0"/>
                            </a:rPr>
                          </m:ctrlPr>
                        </m:eqArrPr>
                        <m:e>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nary>
                            <m:naryPr>
                              <m:chr m:val="∑"/>
                              <m:limLoc m:val="undOvr"/>
                              <m:grow m:val="on"/>
                              <m:ctrlPr>
                                <a:rPr lang="zh-CN" altLang="zh-CN" sz="2000" i="1">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d>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e>
                        <m:e>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𝐵</m:t>
                              </m:r>
                            </m:sub>
                          </m:sSub>
                        </m:e>
                      </m:eqArr>
                    </m:oMath>
                  </m:oMathPara>
                </a14:m>
                <a:endParaRPr lang="zh-CN" altLang="en-US" dirty="0"/>
              </a:p>
              <a:p>
                <a:pPr lvl="1">
                  <a:buFont typeface="Wingdings" panose="05000000000000000000" pitchFamily="2" charset="2"/>
                  <a:buChar char="n"/>
                  <a:defRPr/>
                </a:pPr>
                <a:r>
                  <a:rPr lang="en-US" altLang="zh-CN" dirty="0"/>
                  <a:t>Projection</a:t>
                </a:r>
                <a:endParaRPr lang="zh-CN" altLang="en-US" dirty="0"/>
              </a:p>
            </p:txBody>
          </p:sp>
        </mc:Choice>
        <mc:Fallback xmlns="">
          <p:sp>
            <p:nvSpPr>
              <p:cNvPr id="5" name="Rectangle 3">
                <a:extLst>
                  <a:ext uri="{FF2B5EF4-FFF2-40B4-BE49-F238E27FC236}">
                    <a16:creationId xmlns:a16="http://schemas.microsoft.com/office/drawing/2014/main" id="{7FC453FB-E7C7-4BAF-BBA7-8E74FBE4395C}"/>
                  </a:ext>
                </a:extLst>
              </p:cNvPr>
              <p:cNvSpPr>
                <a:spLocks noGrp="1" noRot="1" noChangeAspect="1" noMove="1" noResize="1" noEditPoints="1" noAdjustHandles="1" noChangeArrowheads="1" noChangeShapeType="1" noTextEdit="1"/>
              </p:cNvSpPr>
              <p:nvPr>
                <p:ph idx="1"/>
              </p:nvPr>
            </p:nvSpPr>
            <p:spPr>
              <a:xfrm>
                <a:off x="839416" y="1125538"/>
                <a:ext cx="11113401" cy="2974989"/>
              </a:xfrm>
              <a:blipFill>
                <a:blip r:embed="rId2"/>
                <a:stretch>
                  <a:fillRect l="-768" t="-1434" b="-615"/>
                </a:stretch>
              </a:blipFill>
            </p:spPr>
            <p:txBody>
              <a:bodyPr/>
              <a:lstStyle/>
              <a:p>
                <a:r>
                  <a:rPr lang="zh-CN" altLang="en-US">
                    <a:noFill/>
                  </a:rPr>
                  <a:t> </a:t>
                </a:r>
              </a:p>
            </p:txBody>
          </p:sp>
        </mc:Fallback>
      </mc:AlternateContent>
      <p:pic>
        <p:nvPicPr>
          <p:cNvPr id="74758" name="Picture 7">
            <a:extLst>
              <a:ext uri="{FF2B5EF4-FFF2-40B4-BE49-F238E27FC236}">
                <a16:creationId xmlns:a16="http://schemas.microsoft.com/office/drawing/2014/main" id="{460B3211-70BD-1B30-8D81-4F54813AB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56" y="4552042"/>
            <a:ext cx="133667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a:extLst>
              <a:ext uri="{FF2B5EF4-FFF2-40B4-BE49-F238E27FC236}">
                <a16:creationId xmlns:a16="http://schemas.microsoft.com/office/drawing/2014/main" id="{928291A9-BFCE-220E-63A0-505FE545521D}"/>
              </a:ext>
            </a:extLst>
          </p:cNvPr>
          <p:cNvGrpSpPr>
            <a:grpSpLocks/>
          </p:cNvGrpSpPr>
          <p:nvPr/>
        </p:nvGrpSpPr>
        <p:grpSpPr bwMode="auto">
          <a:xfrm>
            <a:off x="4257804" y="4471074"/>
            <a:ext cx="3495675" cy="1200150"/>
            <a:chOff x="1722" y="3062"/>
            <a:chExt cx="2202" cy="756"/>
          </a:xfrm>
        </p:grpSpPr>
        <p:sp>
          <p:nvSpPr>
            <p:cNvPr id="74768" name="Rectangle 9">
              <a:extLst>
                <a:ext uri="{FF2B5EF4-FFF2-40B4-BE49-F238E27FC236}">
                  <a16:creationId xmlns:a16="http://schemas.microsoft.com/office/drawing/2014/main" id="{70CCEF04-A313-1C48-6D58-8C145D885693}"/>
                </a:ext>
              </a:extLst>
            </p:cNvPr>
            <p:cNvSpPr>
              <a:spLocks noChangeArrowheads="1"/>
            </p:cNvSpPr>
            <p:nvPr/>
          </p:nvSpPr>
          <p:spPr bwMode="auto">
            <a:xfrm>
              <a:off x="2290" y="3566"/>
              <a:ext cx="16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b="0">
                  <a:solidFill>
                    <a:srgbClr val="FF0000"/>
                  </a:solidFill>
                </a:rPr>
                <a:t>Original sample point</a:t>
              </a:r>
              <a:endParaRPr lang="zh-CN" altLang="en-US" sz="2000" b="0">
                <a:solidFill>
                  <a:srgbClr val="FF0000"/>
                </a:solidFill>
              </a:endParaRPr>
            </a:p>
          </p:txBody>
        </p:sp>
        <p:sp>
          <p:nvSpPr>
            <p:cNvPr id="74769" name="Line 11">
              <a:extLst>
                <a:ext uri="{FF2B5EF4-FFF2-40B4-BE49-F238E27FC236}">
                  <a16:creationId xmlns:a16="http://schemas.microsoft.com/office/drawing/2014/main" id="{0FB63029-245A-20A9-F8F1-1742BC523523}"/>
                </a:ext>
              </a:extLst>
            </p:cNvPr>
            <p:cNvSpPr>
              <a:spLocks noChangeShapeType="1"/>
            </p:cNvSpPr>
            <p:nvPr/>
          </p:nvSpPr>
          <p:spPr bwMode="auto">
            <a:xfrm>
              <a:off x="1927" y="3339"/>
              <a:ext cx="363" cy="31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70" name="Oval 12">
              <a:extLst>
                <a:ext uri="{FF2B5EF4-FFF2-40B4-BE49-F238E27FC236}">
                  <a16:creationId xmlns:a16="http://schemas.microsoft.com/office/drawing/2014/main" id="{BD1362FB-C74A-FCFF-168A-6F6F791C1E35}"/>
                </a:ext>
              </a:extLst>
            </p:cNvPr>
            <p:cNvSpPr>
              <a:spLocks noChangeArrowheads="1"/>
            </p:cNvSpPr>
            <p:nvPr/>
          </p:nvSpPr>
          <p:spPr bwMode="auto">
            <a:xfrm>
              <a:off x="1722" y="3062"/>
              <a:ext cx="164" cy="354"/>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grpSp>
      <p:grpSp>
        <p:nvGrpSpPr>
          <p:cNvPr id="3" name="Group 19">
            <a:extLst>
              <a:ext uri="{FF2B5EF4-FFF2-40B4-BE49-F238E27FC236}">
                <a16:creationId xmlns:a16="http://schemas.microsoft.com/office/drawing/2014/main" id="{0B8B7EC0-E688-1112-82E7-9E2535F2D9FB}"/>
              </a:ext>
            </a:extLst>
          </p:cNvPr>
          <p:cNvGrpSpPr>
            <a:grpSpLocks/>
          </p:cNvGrpSpPr>
          <p:nvPr/>
        </p:nvGrpSpPr>
        <p:grpSpPr bwMode="auto">
          <a:xfrm>
            <a:off x="1703512" y="4471079"/>
            <a:ext cx="1981200" cy="1273175"/>
            <a:chOff x="113" y="3062"/>
            <a:chExt cx="1248" cy="802"/>
          </a:xfrm>
        </p:grpSpPr>
        <p:sp>
          <p:nvSpPr>
            <p:cNvPr id="74765" name="Rectangle 13">
              <a:extLst>
                <a:ext uri="{FF2B5EF4-FFF2-40B4-BE49-F238E27FC236}">
                  <a16:creationId xmlns:a16="http://schemas.microsoft.com/office/drawing/2014/main" id="{6CC4A656-BBBD-5814-7B3E-7666407A783C}"/>
                </a:ext>
              </a:extLst>
            </p:cNvPr>
            <p:cNvSpPr>
              <a:spLocks noChangeArrowheads="1"/>
            </p:cNvSpPr>
            <p:nvPr/>
          </p:nvSpPr>
          <p:spPr bwMode="auto">
            <a:xfrm>
              <a:off x="113" y="3612"/>
              <a:ext cx="12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b="0">
                  <a:solidFill>
                    <a:srgbClr val="FF0000"/>
                  </a:solidFill>
                </a:rPr>
                <a:t>Projection point</a:t>
              </a:r>
              <a:endParaRPr lang="zh-CN" altLang="en-US" sz="2000" b="0">
                <a:solidFill>
                  <a:srgbClr val="FF0000"/>
                </a:solidFill>
              </a:endParaRPr>
            </a:p>
          </p:txBody>
        </p:sp>
        <p:sp>
          <p:nvSpPr>
            <p:cNvPr id="74766" name="Line 14">
              <a:extLst>
                <a:ext uri="{FF2B5EF4-FFF2-40B4-BE49-F238E27FC236}">
                  <a16:creationId xmlns:a16="http://schemas.microsoft.com/office/drawing/2014/main" id="{6ADE914D-BAF5-2A14-A7D5-B71B040F2841}"/>
                </a:ext>
              </a:extLst>
            </p:cNvPr>
            <p:cNvSpPr>
              <a:spLocks noChangeShapeType="1"/>
            </p:cNvSpPr>
            <p:nvPr/>
          </p:nvSpPr>
          <p:spPr bwMode="auto">
            <a:xfrm flipH="1">
              <a:off x="657" y="3339"/>
              <a:ext cx="454" cy="27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67" name="Oval 15">
              <a:extLst>
                <a:ext uri="{FF2B5EF4-FFF2-40B4-BE49-F238E27FC236}">
                  <a16:creationId xmlns:a16="http://schemas.microsoft.com/office/drawing/2014/main" id="{6A738AE5-9CB0-4965-4F3C-442280223530}"/>
                </a:ext>
              </a:extLst>
            </p:cNvPr>
            <p:cNvSpPr>
              <a:spLocks noChangeArrowheads="1"/>
            </p:cNvSpPr>
            <p:nvPr/>
          </p:nvSpPr>
          <p:spPr bwMode="auto">
            <a:xfrm>
              <a:off x="1042" y="3062"/>
              <a:ext cx="164" cy="354"/>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grpSp>
      <p:grpSp>
        <p:nvGrpSpPr>
          <p:cNvPr id="4" name="Group 20">
            <a:extLst>
              <a:ext uri="{FF2B5EF4-FFF2-40B4-BE49-F238E27FC236}">
                <a16:creationId xmlns:a16="http://schemas.microsoft.com/office/drawing/2014/main" id="{EFE94DCF-DC1B-213E-130C-65508B1D49DA}"/>
              </a:ext>
            </a:extLst>
          </p:cNvPr>
          <p:cNvGrpSpPr>
            <a:grpSpLocks/>
          </p:cNvGrpSpPr>
          <p:nvPr/>
        </p:nvGrpSpPr>
        <p:grpSpPr bwMode="auto">
          <a:xfrm>
            <a:off x="3825999" y="3820206"/>
            <a:ext cx="3556000" cy="1212851"/>
            <a:chOff x="1450" y="2652"/>
            <a:chExt cx="2240" cy="764"/>
          </a:xfrm>
        </p:grpSpPr>
        <p:sp>
          <p:nvSpPr>
            <p:cNvPr id="74762" name="Rectangle 16">
              <a:extLst>
                <a:ext uri="{FF2B5EF4-FFF2-40B4-BE49-F238E27FC236}">
                  <a16:creationId xmlns:a16="http://schemas.microsoft.com/office/drawing/2014/main" id="{AF8E1F51-5E0F-91CD-25FD-051E8FC65F18}"/>
                </a:ext>
              </a:extLst>
            </p:cNvPr>
            <p:cNvSpPr>
              <a:spLocks noChangeArrowheads="1"/>
            </p:cNvSpPr>
            <p:nvPr/>
          </p:nvSpPr>
          <p:spPr bwMode="auto">
            <a:xfrm>
              <a:off x="2010" y="2652"/>
              <a:ext cx="1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b="0">
                  <a:solidFill>
                    <a:srgbClr val="FF0000"/>
                  </a:solidFill>
                </a:rPr>
                <a:t>Transformation matrix</a:t>
              </a:r>
              <a:endParaRPr lang="zh-CN" altLang="en-US" sz="2000" b="0">
                <a:solidFill>
                  <a:srgbClr val="FF0000"/>
                </a:solidFill>
              </a:endParaRPr>
            </a:p>
          </p:txBody>
        </p:sp>
        <p:sp>
          <p:nvSpPr>
            <p:cNvPr id="74763" name="Line 17">
              <a:extLst>
                <a:ext uri="{FF2B5EF4-FFF2-40B4-BE49-F238E27FC236}">
                  <a16:creationId xmlns:a16="http://schemas.microsoft.com/office/drawing/2014/main" id="{C00652AD-5941-986C-B3F3-BB8233EB0281}"/>
                </a:ext>
              </a:extLst>
            </p:cNvPr>
            <p:cNvSpPr>
              <a:spLocks noChangeShapeType="1"/>
            </p:cNvSpPr>
            <p:nvPr/>
          </p:nvSpPr>
          <p:spPr bwMode="auto">
            <a:xfrm flipV="1">
              <a:off x="1610" y="2886"/>
              <a:ext cx="400" cy="22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64" name="Oval 18">
              <a:extLst>
                <a:ext uri="{FF2B5EF4-FFF2-40B4-BE49-F238E27FC236}">
                  <a16:creationId xmlns:a16="http://schemas.microsoft.com/office/drawing/2014/main" id="{24894DF2-8709-8872-22F7-4AF9B89340A0}"/>
                </a:ext>
              </a:extLst>
            </p:cNvPr>
            <p:cNvSpPr>
              <a:spLocks noChangeArrowheads="1"/>
            </p:cNvSpPr>
            <p:nvPr/>
          </p:nvSpPr>
          <p:spPr bwMode="auto">
            <a:xfrm>
              <a:off x="1450" y="3062"/>
              <a:ext cx="164" cy="354"/>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80559C5A-97A1-1CBD-ED6A-44B5E9511F8C}"/>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75779" name="Rectangle 3">
                <a:extLst>
                  <a:ext uri="{FF2B5EF4-FFF2-40B4-BE49-F238E27FC236}">
                    <a16:creationId xmlns:a16="http://schemas.microsoft.com/office/drawing/2014/main" id="{0931A711-4E08-C0B2-8748-AF5EEE02F837}"/>
                  </a:ext>
                </a:extLst>
              </p:cNvPr>
              <p:cNvSpPr>
                <a:spLocks noGrp="1" noChangeArrowheads="1"/>
              </p:cNvSpPr>
              <p:nvPr>
                <p:ph idx="1"/>
              </p:nvPr>
            </p:nvSpPr>
            <p:spPr>
              <a:xfrm>
                <a:off x="839416" y="1125538"/>
                <a:ext cx="11113401" cy="5351462"/>
              </a:xfrm>
            </p:spPr>
            <p:txBody>
              <a:bodyPr>
                <a:normAutofit fontScale="92500"/>
              </a:bodyPr>
              <a:lstStyle/>
              <a:p>
                <a:pPr>
                  <a:buFont typeface="Wingdings" panose="05000000000000000000" pitchFamily="2" charset="2"/>
                  <a:buChar char="n"/>
                </a:pPr>
                <a:r>
                  <a:rPr lang="en-US" altLang="zh-CN" sz="2600" dirty="0"/>
                  <a:t>Extension of </a:t>
                </a:r>
                <a:r>
                  <a:rPr lang="en-US" altLang="zh-CN" sz="2600" dirty="0" smtClean="0"/>
                  <a:t>two </a:t>
                </a:r>
                <a:r>
                  <a:rPr lang="en-US" altLang="zh-CN" sz="2600" dirty="0"/>
                  <a:t>categories to c categories - Multiple Discriminant Analysis</a:t>
                </a:r>
                <a:endParaRPr lang="zh-CN" altLang="en-US" sz="2600" dirty="0"/>
              </a:p>
              <a:p>
                <a:pPr lvl="1">
                  <a:buFont typeface="Wingdings" panose="05000000000000000000" pitchFamily="2" charset="2"/>
                  <a:buChar char="n"/>
                </a:pPr>
                <a:r>
                  <a:rPr lang="en-US" altLang="zh-CN" dirty="0"/>
                  <a:t>In the projection subspace made by </a:t>
                </a:r>
                <a14:m>
                  <m:oMath xmlns:m="http://schemas.openxmlformats.org/officeDocument/2006/math">
                    <m:r>
                      <a:rPr lang="en-US" altLang="zh-CN" b="1" i="0" dirty="0" smtClean="0">
                        <a:latin typeface="Cambria Math" panose="02040503050406030204" pitchFamily="18" charset="0"/>
                      </a:rPr>
                      <m:t>𝐖</m:t>
                    </m:r>
                  </m:oMath>
                </a14:m>
                <a:endParaRPr lang="en-US" altLang="zh-CN" b="1" dirty="0"/>
              </a:p>
              <a:p>
                <a:pPr marL="457200" lvl="1" indent="0">
                  <a:buNone/>
                </a:pPr>
                <a14:m>
                  <m:oMathPara xmlns:m="http://schemas.openxmlformats.org/officeDocument/2006/math">
                    <m:oMathParaPr>
                      <m:jc m:val="centerGroup"/>
                    </m:oMathParaPr>
                    <m:oMath xmlns:m="http://schemas.openxmlformats.org/officeDocument/2006/math">
                      <m:eqArr>
                        <m:eqArrPr>
                          <m:ctrlPr>
                            <a:rPr lang="zh-CN" altLang="zh-CN" sz="2000" i="1">
                              <a:latin typeface="Cambria Math" panose="02040503050406030204" pitchFamily="18" charset="0"/>
                              <a:ea typeface="Cambria Math" panose="02040503050406030204" pitchFamily="18" charset="0"/>
                            </a:rPr>
                          </m:ctrlPr>
                        </m:eqArrPr>
                        <m:e>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2000" i="1">
                                  <a:latin typeface="Cambria Math" panose="02040503050406030204" pitchFamily="18" charset="0"/>
                                  <a:ea typeface="Cambria Math" panose="02040503050406030204" pitchFamily="18" charset="0"/>
                                </a:rPr>
                              </m:ctrlPr>
                            </m:sSub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num>
                            <m:den>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den>
                          </m:f>
                          <m:nary>
                            <m:naryPr>
                              <m:chr m:val="∑"/>
                              <m:limLoc m:val="undOvr"/>
                              <m:grow m:val="on"/>
                              <m:supHide m:val="on"/>
                              <m:ctrlPr>
                                <a:rPr lang="zh-CN" altLang="zh-CN" sz="2000" i="1">
                                  <a:latin typeface="Cambria Math" panose="02040503050406030204" pitchFamily="18" charset="0"/>
                                  <a:ea typeface="Cambria Math" panose="02040503050406030204" pitchFamily="18" charset="0"/>
                                </a:rPr>
                              </m:ctrlPr>
                            </m:naryPr>
                            <m:sub>
                              <m:r>
                                <a:rPr lang="en-US" altLang="zh-CN" sz="2000" b="1" i="1">
                                  <a:latin typeface="Cambria Math" panose="02040503050406030204" pitchFamily="18" charset="0"/>
                                  <a:ea typeface="宋体" panose="02010600030101010101" pitchFamily="2" charset="-122"/>
                                  <a:cs typeface="Times New Roman" panose="02020603050405020304" pitchFamily="18" charset="0"/>
                                </a:rPr>
                                <m:t>𝐲</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𝒴</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sub>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r>
                            <a:rPr lang="en-US" altLang="zh-CN" sz="2000" b="1" i="1">
                              <a:latin typeface="Cambria Math" panose="02040503050406030204" pitchFamily="18" charset="0"/>
                              <a:ea typeface="宋体" panose="02010600030101010101" pitchFamily="2" charset="-122"/>
                              <a:cs typeface="Times New Roman" panose="02020603050405020304" pitchFamily="18" charset="0"/>
                            </a:rPr>
                            <m:t>𝐲</m:t>
                          </m:r>
                        </m:e>
                        <m:e>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acc>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den>
                          </m:f>
                          <m:nary>
                            <m:naryPr>
                              <m:chr m:val="∑"/>
                              <m:limLoc m:val="undOvr"/>
                              <m:grow m:val="on"/>
                              <m:ctrlPr>
                                <a:rPr lang="zh-CN" altLang="zh-CN" sz="2000" i="1">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sSub>
                            <m:sSubPr>
                              <m:ctrlPr>
                                <a:rPr lang="zh-CN" altLang="zh-CN" sz="2000" i="1">
                                  <a:latin typeface="Cambria Math" panose="02040503050406030204" pitchFamily="18" charset="0"/>
                                  <a:ea typeface="Cambria Math" panose="02040503050406030204" pitchFamily="18" charset="0"/>
                                </a:rPr>
                              </m:ctrlPr>
                            </m:sSub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2000" i="1">
                                  <a:latin typeface="Cambria Math" panose="02040503050406030204" pitchFamily="18" charset="0"/>
                                  <a:ea typeface="Cambria Math" panose="02040503050406030204" pitchFamily="18" charset="0"/>
                                </a:rPr>
                              </m:ctrlPr>
                            </m:sSub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ctrlPr>
                                <a:rPr lang="zh-CN" altLang="zh-CN" sz="2000" i="1">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nary>
                            <m:naryPr>
                              <m:chr m:val="∑"/>
                              <m:limLoc m:val="undOvr"/>
                              <m:grow m:val="on"/>
                              <m:supHide m:val="on"/>
                              <m:ctrlPr>
                                <a:rPr lang="zh-CN" altLang="zh-CN" sz="2000" i="1">
                                  <a:latin typeface="Cambria Math" panose="02040503050406030204" pitchFamily="18" charset="0"/>
                                  <a:ea typeface="Cambria Math" panose="02040503050406030204" pitchFamily="18" charset="0"/>
                                </a:rPr>
                              </m:ctrlPr>
                            </m:naryPr>
                            <m:sub>
                              <m:r>
                                <a:rPr lang="en-US" altLang="zh-CN" sz="2000" b="1" i="1">
                                  <a:latin typeface="Cambria Math" panose="02040503050406030204" pitchFamily="18" charset="0"/>
                                  <a:ea typeface="宋体" panose="02010600030101010101" pitchFamily="2" charset="-122"/>
                                  <a:cs typeface="Times New Roman" panose="02020603050405020304" pitchFamily="18" charset="0"/>
                                </a:rPr>
                                <m:t>𝐲</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𝒴</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sub>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d>
                            <m:dPr>
                              <m:ctrlPr>
                                <a:rPr lang="zh-CN"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𝐲</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𝐲</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e>
                        <m:e>
                          <m:r>
                            <a:rPr lang="en-US" altLang="zh-CN" sz="2000" i="1">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2000" i="1">
                                  <a:latin typeface="Cambria Math" panose="02040503050406030204" pitchFamily="18" charset="0"/>
                                  <a:ea typeface="Cambria Math" panose="02040503050406030204" pitchFamily="18" charset="0"/>
                                </a:rPr>
                              </m:ctrlPr>
                            </m:sSub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ctrlPr>
                                <a:rPr lang="zh-CN" altLang="zh-CN" sz="2000" i="1">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p>
                            <m:e>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e>
                          </m:nary>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acc>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i="1">
                                          <a:latin typeface="Cambria Math" panose="02040503050406030204" pitchFamily="18" charset="0"/>
                                          <a:ea typeface="Cambria Math" panose="02040503050406030204" pitchFamily="18" charset="0"/>
                                        </a:rPr>
                                      </m:ctrlPr>
                                    </m:acc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𝐦</m:t>
                                      </m:r>
                                    </m:e>
                                  </m:acc>
                                </m:e>
                              </m:d>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p>
                          </m:sSup>
                        </m:e>
                      </m:eqArr>
                    </m:oMath>
                  </m:oMathPara>
                </a14:m>
                <a:endParaRPr lang="zh-CN" altLang="en-US" sz="2000" b="1" dirty="0"/>
              </a:p>
            </p:txBody>
          </p:sp>
        </mc:Choice>
        <mc:Fallback xmlns="">
          <p:sp>
            <p:nvSpPr>
              <p:cNvPr id="75779" name="Rectangle 3">
                <a:extLst>
                  <a:ext uri="{FF2B5EF4-FFF2-40B4-BE49-F238E27FC236}">
                    <a16:creationId xmlns:a16="http://schemas.microsoft.com/office/drawing/2014/main" id="{0931A711-4E08-C0B2-8748-AF5EEE02F837}"/>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2"/>
                <a:stretch>
                  <a:fillRect l="-768" t="-79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340426D-131E-64BD-4BBF-E73E46609DD1}"/>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189BB52F-1225-4CB3-BF18-09AC7548977E}"/>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defRPr/>
                </a:pPr>
                <a:r>
                  <a:rPr lang="en-US" altLang="zh-CN" sz="2400" dirty="0"/>
                  <a:t>Extension of </a:t>
                </a:r>
                <a:r>
                  <a:rPr lang="en-US" altLang="zh-CN" sz="2400" dirty="0" smtClean="0"/>
                  <a:t>two </a:t>
                </a:r>
                <a:r>
                  <a:rPr lang="en-US" altLang="zh-CN" sz="2400" dirty="0"/>
                  <a:t>categories to c categories - Multiple Discriminant Analysis</a:t>
                </a:r>
                <a:endParaRPr lang="zh-CN" altLang="en-US" sz="2400" dirty="0"/>
              </a:p>
              <a:p>
                <a:pPr lvl="1">
                  <a:buFont typeface="Wingdings" panose="05000000000000000000" pitchFamily="2" charset="2"/>
                  <a:buChar char="n"/>
                  <a:defRPr/>
                </a:pPr>
                <a:r>
                  <a:rPr lang="en-US" altLang="zh-CN" dirty="0"/>
                  <a:t>Substituting </a:t>
                </a:r>
                <a14:m>
                  <m:oMath xmlns:m="http://schemas.openxmlformats.org/officeDocument/2006/math">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1" i="0" dirty="0" smtClean="0">
                            <a:latin typeface="Cambria Math" panose="02040503050406030204" pitchFamily="18" charset="0"/>
                          </a:rPr>
                          <m:t>𝐖</m:t>
                        </m:r>
                      </m:e>
                      <m:sup>
                        <m:r>
                          <a:rPr lang="en-US" altLang="zh-CN" b="0" i="1" dirty="0" smtClean="0">
                            <a:latin typeface="Cambria Math" panose="02040503050406030204" pitchFamily="18" charset="0"/>
                          </a:rPr>
                          <m:t>𝑡</m:t>
                        </m:r>
                      </m:sup>
                    </m:sSup>
                    <m:r>
                      <m:rPr>
                        <m:sty m:val="p"/>
                      </m:rPr>
                      <a:rPr lang="en-US" altLang="zh-CN" b="0" i="0" dirty="0" smtClean="0">
                        <a:latin typeface="Cambria Math" panose="02040503050406030204" pitchFamily="18" charset="0"/>
                      </a:rPr>
                      <m:t>x</m:t>
                    </m:r>
                  </m:oMath>
                </a14:m>
                <a:r>
                  <a:rPr lang="en-US" altLang="zh-CN" dirty="0"/>
                  <a:t> in, we get</a:t>
                </a:r>
                <a:endParaRPr lang="zh-CN" altLang="en-US" dirty="0"/>
              </a:p>
              <a:p>
                <a:pPr marL="457200" lvl="1" indent="0">
                  <a:buNone/>
                  <a:defRPr/>
                </a:pPr>
                <a:r>
                  <a:rPr lang="en-US" altLang="zh-CN" dirty="0">
                    <a:effectLst/>
                    <a:ea typeface="Cambria Math" panose="02040503050406030204" pitchFamily="18" charset="0"/>
                  </a:rPr>
                  <a:t>    </a:t>
                </a:r>
                <a14:m>
                  <m:oMath xmlns:m="http://schemas.openxmlformats.org/officeDocument/2006/math">
                    <m:eqArr>
                      <m:eqArrPr>
                        <m:ctrlPr>
                          <a:rPr lang="zh-CN" altLang="zh-CN" i="1" smtClean="0">
                            <a:effectLst/>
                            <a:latin typeface="Cambria Math" panose="02040503050406030204" pitchFamily="18" charset="0"/>
                            <a:ea typeface="Cambria Math" panose="02040503050406030204" pitchFamily="18" charset="0"/>
                          </a:rPr>
                        </m:ctrlPr>
                      </m:eqArr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&amp;=</m:t>
                        </m:r>
                        <m:sSup>
                          <m:sSupPr>
                            <m:ctrlPr>
                              <a:rPr lang="zh-CN" altLang="zh-CN" i="1">
                                <a:effectLst/>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宋体" panose="02010600030101010101" pitchFamily="2" charset="-122"/>
                                <a:cs typeface="Times New Roman" panose="02020603050405020304" pitchFamily="18" charset="0"/>
                              </a:rPr>
                              <m:t>𝐖</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b="1" i="1">
                            <a:latin typeface="Cambria Math" panose="02040503050406030204" pitchFamily="18" charset="0"/>
                            <a:ea typeface="宋体" panose="02010600030101010101" pitchFamily="2" charset="-122"/>
                            <a:cs typeface="Times New Roman" panose="02020603050405020304" pitchFamily="18" charset="0"/>
                          </a:rPr>
                          <m:t>𝐖</m:t>
                        </m:r>
                      </m:e>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&amp;=</m:t>
                        </m:r>
                        <m:sSup>
                          <m:sSupPr>
                            <m:ctrlPr>
                              <a:rPr lang="zh-CN" altLang="zh-CN" i="1">
                                <a:effectLst/>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宋体" panose="02010600030101010101" pitchFamily="2" charset="-122"/>
                                <a:cs typeface="Times New Roman" panose="02020603050405020304" pitchFamily="18" charset="0"/>
                              </a:rPr>
                              <m:t>𝐖</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b="1" i="1">
                            <a:latin typeface="Cambria Math" panose="02040503050406030204" pitchFamily="18" charset="0"/>
                            <a:ea typeface="宋体" panose="02010600030101010101" pitchFamily="2" charset="-122"/>
                            <a:cs typeface="Times New Roman" panose="02020603050405020304" pitchFamily="18" charset="0"/>
                          </a:rPr>
                          <m:t>𝐖</m:t>
                        </m:r>
                      </m:e>
                    </m:eqArr>
                  </m:oMath>
                </a14:m>
                <a:endParaRPr lang="zh-CN" altLang="en-US" dirty="0"/>
              </a:p>
              <a:p>
                <a:pPr lvl="1">
                  <a:buFont typeface="Wingdings" panose="05000000000000000000" pitchFamily="2" charset="2"/>
                  <a:buChar char="n"/>
                  <a:defRPr/>
                </a:pPr>
                <a:r>
                  <a:rPr lang="en-US" altLang="zh-CN" b="1" dirty="0"/>
                  <a:t>To seek the most efficient classification of W</a:t>
                </a:r>
                <a:r>
                  <a:rPr lang="zh-CN" altLang="en-US" dirty="0"/>
                  <a:t>：</a:t>
                </a:r>
                <a:r>
                  <a:rPr lang="en-US" altLang="zh-CN" dirty="0"/>
                  <a:t>maximizing the ratio of the between-class scatter to the within-class scatter</a:t>
                </a:r>
                <a:endParaRPr lang="zh-CN" altLang="en-US" dirty="0"/>
              </a:p>
              <a:p>
                <a:pPr lvl="2">
                  <a:buFont typeface="Wingdings" panose="05000000000000000000" pitchFamily="2" charset="2"/>
                  <a:buChar char="n"/>
                  <a:defRPr/>
                </a:pPr>
                <a:r>
                  <a:rPr lang="en-US" altLang="zh-CN" dirty="0"/>
                  <a:t>Dispersion metrics </a:t>
                </a:r>
                <a:r>
                  <a:rPr lang="zh-CN" altLang="en-US" dirty="0"/>
                  <a:t>：</a:t>
                </a:r>
                <a:r>
                  <a:rPr lang="en-US" altLang="zh-CN" dirty="0"/>
                  <a:t>the determinant of the scatter matrix</a:t>
                </a:r>
                <a:endParaRPr lang="zh-CN" altLang="en-US" dirty="0"/>
              </a:p>
              <a:p>
                <a:pPr lvl="2">
                  <a:defRPr/>
                </a:pPr>
                <a:endParaRPr lang="zh-CN" altLang="en-US" dirty="0"/>
              </a:p>
            </p:txBody>
          </p:sp>
        </mc:Choice>
        <mc:Fallback xmlns="">
          <p:sp>
            <p:nvSpPr>
              <p:cNvPr id="2" name="Rectangle 3">
                <a:extLst>
                  <a:ext uri="{FF2B5EF4-FFF2-40B4-BE49-F238E27FC236}">
                    <a16:creationId xmlns:a16="http://schemas.microsoft.com/office/drawing/2014/main" id="{189BB52F-1225-4CB3-BF18-09AC7548977E}"/>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2"/>
                <a:stretch>
                  <a:fillRect l="-768" t="-79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A2FF40CC-1808-A749-69E0-135AD3BC54A1}"/>
              </a:ext>
            </a:extLst>
          </p:cNvPr>
          <p:cNvSpPr>
            <a:spLocks noGrp="1" noChangeArrowheads="1"/>
          </p:cNvSpPr>
          <p:nvPr>
            <p:ph type="title"/>
          </p:nvPr>
        </p:nvSpPr>
        <p:spPr/>
        <p:txBody>
          <a:bodyPr/>
          <a:lstStyle/>
          <a:p>
            <a:r>
              <a:rPr lang="en-US" altLang="zh-CN" b="1">
                <a:latin typeface="Comic Sans MS" panose="030F0702030302020204" pitchFamily="66" charset="0"/>
              </a:rPr>
              <a:t>Fisher</a:t>
            </a:r>
            <a:r>
              <a:rPr lang="en-US" altLang="zh-CN">
                <a:latin typeface="Comic Sans MS" panose="030F0702030302020204" pitchFamily="66" charset="0"/>
              </a:rPr>
              <a:t> Linear Discriminant Analysis</a:t>
            </a:r>
            <a:endParaRPr lang="zh-CN" altLang="en-US"/>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C0EA7BBF-6144-43B4-9AFB-0F1F1A79DA3B}"/>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defRPr/>
                </a:pPr>
                <a:r>
                  <a:rPr lang="en-US" altLang="zh-CN" sz="2400" dirty="0"/>
                  <a:t>Extension of </a:t>
                </a:r>
                <a:r>
                  <a:rPr lang="en-US" altLang="zh-CN" sz="2400" dirty="0" smtClean="0"/>
                  <a:t>two </a:t>
                </a:r>
                <a:r>
                  <a:rPr lang="en-US" altLang="zh-CN" sz="2400" dirty="0"/>
                  <a:t>categories to c categories - Multiple Discriminant Analysis</a:t>
                </a:r>
                <a:endParaRPr lang="zh-CN" altLang="en-US" sz="2400" dirty="0"/>
              </a:p>
              <a:p>
                <a:pPr lvl="1">
                  <a:buFont typeface="Wingdings" panose="05000000000000000000" pitchFamily="2" charset="2"/>
                  <a:buChar char="n"/>
                  <a:defRPr/>
                </a:pPr>
                <a:r>
                  <a:rPr lang="en-US" altLang="zh-CN" sz="2000" dirty="0"/>
                  <a:t>Criterion Function</a:t>
                </a:r>
                <a:endParaRPr lang="zh-CN" altLang="en-US" sz="2000" dirty="0"/>
              </a:p>
              <a:p>
                <a:pPr marL="457200" lvl="1" indent="0">
                  <a:buNone/>
                  <a:defRPr/>
                </a:pPr>
                <a:r>
                  <a:rPr lang="en-US" altLang="zh-CN" dirty="0">
                    <a:ea typeface="宋体"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𝐽</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b="1" i="1">
                        <a:latin typeface="Cambria Math" panose="02040503050406030204" pitchFamily="18" charset="0"/>
                        <a:ea typeface="宋体" panose="02010600030101010101" pitchFamily="2" charset="-122"/>
                        <a:cs typeface="Times New Roman" panose="02020603050405020304" pitchFamily="18" charset="0"/>
                      </a:rPr>
                      <m:t>𝐖</m:t>
                    </m:r>
                    <m:r>
                      <a:rPr lang="en-US" altLang="zh-CN"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𝐵</m:t>
                                </m:r>
                              </m:sub>
                            </m:sSub>
                          </m:e>
                        </m:d>
                      </m:num>
                      <m:den>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𝑊</m:t>
                                </m:r>
                              </m:sub>
                            </m:sSub>
                          </m:e>
                        </m:d>
                      </m:den>
                    </m:f>
                    <m:r>
                      <a:rPr lang="en-US" altLang="zh-CN"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宋体" panose="02010600030101010101" pitchFamily="2" charset="-122"/>
                                    <a:cs typeface="Times New Roman" panose="02020603050405020304" pitchFamily="18" charset="0"/>
                                  </a:rPr>
                                  <m:t>𝐖</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b="1" i="1">
                                <a:latin typeface="Cambria Math" panose="02040503050406030204" pitchFamily="18" charset="0"/>
                                <a:ea typeface="宋体" panose="02010600030101010101" pitchFamily="2" charset="-122"/>
                                <a:cs typeface="Times New Roman" panose="02020603050405020304" pitchFamily="18" charset="0"/>
                              </a:rPr>
                              <m:t>𝐖</m:t>
                            </m:r>
                          </m:e>
                        </m:d>
                      </m:num>
                      <m:den>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宋体" panose="02010600030101010101" pitchFamily="2" charset="-122"/>
                                    <a:cs typeface="Times New Roman" panose="02020603050405020304" pitchFamily="18" charset="0"/>
                                  </a:rPr>
                                  <m:t>𝐖</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𝑡</m:t>
                                </m:r>
                              </m:sup>
                            </m:sSup>
                            <m:sSub>
                              <m:sSubPr>
                                <m:ctrlPr>
                                  <a:rPr lang="zh-CN" altLang="zh-CN"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b="1" i="1">
                                <a:latin typeface="Cambria Math" panose="02040503050406030204" pitchFamily="18" charset="0"/>
                                <a:ea typeface="宋体" panose="02010600030101010101" pitchFamily="2" charset="-122"/>
                                <a:cs typeface="Times New Roman" panose="02020603050405020304" pitchFamily="18" charset="0"/>
                              </a:rPr>
                              <m:t>𝐖</m:t>
                            </m:r>
                          </m:e>
                        </m:d>
                      </m:den>
                    </m:f>
                  </m:oMath>
                </a14:m>
                <a:endParaRPr lang="zh-CN" altLang="en-US" dirty="0"/>
              </a:p>
              <a:p>
                <a:pPr lvl="1">
                  <a:buFont typeface="Wingdings" panose="05000000000000000000" pitchFamily="2" charset="2"/>
                  <a:buChar char="n"/>
                  <a:defRPr/>
                </a:pPr>
                <a:r>
                  <a:rPr lang="en-US" altLang="zh-CN" sz="2000" dirty="0"/>
                  <a:t>The column vector of </a:t>
                </a:r>
                <a:r>
                  <a:rPr lang="en-US" altLang="zh-CN" sz="2000" b="1" dirty="0"/>
                  <a:t>W</a:t>
                </a:r>
                <a:r>
                  <a:rPr lang="en-US" altLang="zh-CN" sz="2000" dirty="0"/>
                  <a:t> that maximizes </a:t>
                </a:r>
                <a:r>
                  <a:rPr lang="en-US" altLang="zh-CN" sz="2000" i="1" dirty="0"/>
                  <a:t>J</a:t>
                </a:r>
                <a:r>
                  <a:rPr lang="en-US" altLang="zh-CN" sz="2000" dirty="0"/>
                  <a:t>(</a:t>
                </a:r>
                <a:r>
                  <a:rPr lang="en-US" altLang="zh-CN" sz="2000" b="1" dirty="0"/>
                  <a:t>W</a:t>
                </a:r>
                <a:r>
                  <a:rPr lang="en-US" altLang="zh-CN" sz="2000" dirty="0"/>
                  <a:t>) consists of the eigenvector corresponding to the largest eigenvalue in the generalized eigenvalue problem as follows</a:t>
                </a:r>
              </a:p>
              <a:p>
                <a:pPr marL="457200" lvl="1" indent="0">
                  <a:buNone/>
                  <a:defRPr/>
                </a:pPr>
                <a:r>
                  <a:rPr lang="en-US" altLang="zh-CN" sz="1600" dirty="0">
                    <a:ea typeface="Cambria Math" panose="02040503050406030204" pitchFamily="18" charset="0"/>
                  </a:rPr>
                  <a:t>     </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𝐵</m:t>
                        </m:r>
                      </m:sub>
                    </m:sSub>
                    <m:sSub>
                      <m:sSubPr>
                        <m:ctrlPr>
                          <a:rPr lang="zh-CN" altLang="zh-CN" sz="16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sSub>
                      <m:sSubPr>
                        <m:ctrlPr>
                          <a:rPr lang="zh-CN" altLang="zh-CN" sz="16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𝐒</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𝑊</m:t>
                        </m:r>
                      </m:sub>
                    </m:sSub>
                    <m:sSub>
                      <m:sSubPr>
                        <m:ctrlPr>
                          <a:rPr lang="zh-CN" altLang="zh-CN" sz="1600"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oMath>
                </a14:m>
                <a:endParaRPr lang="zh-CN" altLang="en-US" sz="2000" dirty="0"/>
              </a:p>
            </p:txBody>
          </p:sp>
        </mc:Choice>
        <mc:Fallback xmlns="">
          <p:sp>
            <p:nvSpPr>
              <p:cNvPr id="2" name="Rectangle 3">
                <a:extLst>
                  <a:ext uri="{FF2B5EF4-FFF2-40B4-BE49-F238E27FC236}">
                    <a16:creationId xmlns:a16="http://schemas.microsoft.com/office/drawing/2014/main" id="{C0EA7BBF-6144-43B4-9AFB-0F1F1A79DA3B}"/>
                  </a:ext>
                </a:extLst>
              </p:cNvPr>
              <p:cNvSpPr>
                <a:spLocks noGrp="1" noRot="1" noChangeAspect="1" noMove="1" noResize="1" noEditPoints="1" noAdjustHandles="1" noChangeArrowheads="1" noChangeShapeType="1" noTextEdit="1"/>
              </p:cNvSpPr>
              <p:nvPr>
                <p:ph idx="1"/>
              </p:nvPr>
            </p:nvSpPr>
            <p:spPr>
              <a:xfrm>
                <a:off x="839416" y="1125538"/>
                <a:ext cx="11113401" cy="5351462"/>
              </a:xfrm>
              <a:blipFill>
                <a:blip r:embed="rId3"/>
                <a:stretch>
                  <a:fillRect l="-768" t="-797" r="-219"/>
                </a:stretch>
              </a:blipFill>
            </p:spPr>
            <p:txBody>
              <a:bodyPr/>
              <a:lstStyle/>
              <a:p>
                <a:r>
                  <a:rPr lang="zh-CN" altLang="en-US">
                    <a:noFill/>
                  </a:rPr>
                  <a:t> </a:t>
                </a:r>
              </a:p>
            </p:txBody>
          </p:sp>
        </mc:Fallback>
      </mc:AlternateContent>
      <p:sp>
        <p:nvSpPr>
          <p:cNvPr id="77830" name="Text Box 6">
            <a:extLst>
              <a:ext uri="{FF2B5EF4-FFF2-40B4-BE49-F238E27FC236}">
                <a16:creationId xmlns:a16="http://schemas.microsoft.com/office/drawing/2014/main" id="{6A4C009F-F8E5-208D-4D3E-5745CC572BA1}"/>
              </a:ext>
            </a:extLst>
          </p:cNvPr>
          <p:cNvSpPr txBox="1">
            <a:spLocks noChangeArrowheads="1"/>
          </p:cNvSpPr>
          <p:nvPr/>
        </p:nvSpPr>
        <p:spPr bwMode="auto">
          <a:xfrm>
            <a:off x="1678832" y="4365104"/>
            <a:ext cx="1051316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0"/>
              </a:spcAft>
              <a:buFontTx/>
              <a:buNone/>
            </a:pPr>
            <a:r>
              <a:rPr lang="en-US" altLang="zh-CN" sz="2000" dirty="0">
                <a:solidFill>
                  <a:srgbClr val="FF0000"/>
                </a:solidFill>
              </a:rPr>
              <a:t>S</a:t>
            </a:r>
            <a:r>
              <a:rPr lang="en-US" altLang="zh-CN" sz="2000" baseline="-25000" dirty="0">
                <a:solidFill>
                  <a:srgbClr val="FF0000"/>
                </a:solidFill>
              </a:rPr>
              <a:t>B</a:t>
            </a:r>
            <a:r>
              <a:rPr lang="en-US" altLang="zh-CN" sz="2000" b="0" i="1" dirty="0">
                <a:solidFill>
                  <a:srgbClr val="FF0000"/>
                </a:solidFill>
              </a:rPr>
              <a:t> </a:t>
            </a:r>
            <a:r>
              <a:rPr lang="en-US" altLang="zh-CN" sz="2000" b="0" dirty="0">
                <a:solidFill>
                  <a:srgbClr val="FF0000"/>
                </a:solidFill>
              </a:rPr>
              <a:t>is the sum of c</a:t>
            </a:r>
            <a:r>
              <a:rPr lang="en-US" altLang="zh-CN" sz="2000" b="0" i="1" dirty="0">
                <a:solidFill>
                  <a:srgbClr val="FF0000"/>
                </a:solidFill>
              </a:rPr>
              <a:t> </a:t>
            </a:r>
            <a:r>
              <a:rPr lang="en-US" altLang="zh-CN" sz="2000" b="0" dirty="0">
                <a:solidFill>
                  <a:srgbClr val="FF0000"/>
                </a:solidFill>
              </a:rPr>
              <a:t>matrices of rank one or zero, and because only c</a:t>
            </a:r>
            <a:r>
              <a:rPr lang="en-US" altLang="zh-CN" sz="2000" b="0" i="1" dirty="0">
                <a:solidFill>
                  <a:srgbClr val="FF0000"/>
                </a:solidFill>
              </a:rPr>
              <a:t>−</a:t>
            </a:r>
            <a:r>
              <a:rPr lang="en-US" altLang="zh-CN" sz="2000" b="0" dirty="0">
                <a:solidFill>
                  <a:srgbClr val="FF0000"/>
                </a:solidFill>
              </a:rPr>
              <a:t>1 of these are independent, </a:t>
            </a:r>
            <a:r>
              <a:rPr lang="en-US" altLang="zh-CN" sz="2000" dirty="0">
                <a:solidFill>
                  <a:srgbClr val="FF0000"/>
                </a:solidFill>
              </a:rPr>
              <a:t>S</a:t>
            </a:r>
            <a:r>
              <a:rPr lang="en-US" altLang="zh-CN" sz="2000" baseline="-25000" dirty="0">
                <a:solidFill>
                  <a:srgbClr val="FF0000"/>
                </a:solidFill>
              </a:rPr>
              <a:t>B</a:t>
            </a:r>
            <a:r>
              <a:rPr lang="en-US" altLang="zh-CN" sz="2000" b="0" i="1" dirty="0">
                <a:solidFill>
                  <a:srgbClr val="FF0000"/>
                </a:solidFill>
              </a:rPr>
              <a:t> </a:t>
            </a:r>
            <a:r>
              <a:rPr lang="en-US" altLang="zh-CN" sz="2000" b="0" dirty="0">
                <a:solidFill>
                  <a:srgbClr val="FF0000"/>
                </a:solidFill>
              </a:rPr>
              <a:t>is of rank c</a:t>
            </a:r>
            <a:r>
              <a:rPr lang="en-US" altLang="zh-CN" sz="2000" b="0" i="1" dirty="0">
                <a:solidFill>
                  <a:srgbClr val="FF0000"/>
                </a:solidFill>
              </a:rPr>
              <a:t>−</a:t>
            </a:r>
            <a:r>
              <a:rPr lang="en-US" altLang="zh-CN" sz="2000" b="0" dirty="0">
                <a:solidFill>
                  <a:srgbClr val="FF0000"/>
                </a:solidFill>
              </a:rPr>
              <a:t>1 or less</a:t>
            </a:r>
            <a:endParaRPr lang="en-US" altLang="zh-CN" sz="2000" dirty="0">
              <a:solidFill>
                <a:srgbClr val="FF0000"/>
              </a:solidFill>
            </a:endParaRPr>
          </a:p>
          <a:p>
            <a:pPr eaLnBrk="1" hangingPunct="1">
              <a:spcBef>
                <a:spcPct val="0"/>
              </a:spcBef>
              <a:spcAft>
                <a:spcPct val="0"/>
              </a:spcAft>
              <a:buFontTx/>
              <a:buNone/>
            </a:pPr>
            <a:r>
              <a:rPr lang="en-US" altLang="zh-CN" sz="2000" b="0" dirty="0">
                <a:solidFill>
                  <a:srgbClr val="FF0000"/>
                </a:solidFill>
              </a:rPr>
              <a:t>Thus, no more than c</a:t>
            </a:r>
            <a:r>
              <a:rPr lang="en-US" altLang="zh-CN" sz="2000" b="0" i="1" dirty="0">
                <a:solidFill>
                  <a:srgbClr val="FF0000"/>
                </a:solidFill>
              </a:rPr>
              <a:t>−</a:t>
            </a:r>
            <a:r>
              <a:rPr lang="en-US" altLang="zh-CN" sz="2000" b="0" dirty="0">
                <a:solidFill>
                  <a:srgbClr val="FF0000"/>
                </a:solidFill>
              </a:rPr>
              <a:t>1 of the eigenvalues are nonzero, which correspond to c</a:t>
            </a:r>
            <a:r>
              <a:rPr lang="en-US" altLang="zh-CN" sz="2000" b="0" i="1" dirty="0">
                <a:solidFill>
                  <a:srgbClr val="FF0000"/>
                </a:solidFill>
              </a:rPr>
              <a:t>−</a:t>
            </a:r>
            <a:r>
              <a:rPr lang="en-US" altLang="zh-CN" sz="2000" b="0" dirty="0">
                <a:solidFill>
                  <a:srgbClr val="FF0000"/>
                </a:solidFill>
              </a:rPr>
              <a:t>1 eigenvectors, and the matrix </a:t>
            </a:r>
            <a:r>
              <a:rPr lang="en-US" altLang="zh-CN" sz="2000" dirty="0">
                <a:solidFill>
                  <a:srgbClr val="FF0000"/>
                </a:solidFill>
              </a:rPr>
              <a:t>W</a:t>
            </a:r>
            <a:r>
              <a:rPr lang="en-US" altLang="zh-CN" sz="2000" b="0" dirty="0">
                <a:solidFill>
                  <a:srgbClr val="FF0000"/>
                </a:solidFill>
              </a:rPr>
              <a:t> has at most c-1 columns</a:t>
            </a:r>
            <a:endParaRPr lang="zh-CN" altLang="en-US" sz="2000" baseline="-250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30"/>
                                        </p:tgtEl>
                                        <p:attrNameLst>
                                          <p:attrName>style.visibility</p:attrName>
                                        </p:attrNameLst>
                                      </p:cBhvr>
                                      <p:to>
                                        <p:strVal val="visible"/>
                                      </p:to>
                                    </p:set>
                                    <p:animEffect transition="in" filter="blinds(horizontal)">
                                      <p:cBhvr>
                                        <p:cTn id="7" dur="500"/>
                                        <p:tgtEl>
                                          <p:spTgt spid="7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662F0629-B61A-FD16-6775-CC3A74F57691}"/>
              </a:ext>
            </a:extLst>
          </p:cNvPr>
          <p:cNvSpPr>
            <a:spLocks noGrp="1" noChangeArrowheads="1"/>
          </p:cNvSpPr>
          <p:nvPr>
            <p:ph type="title"/>
          </p:nvPr>
        </p:nvSpPr>
        <p:spPr/>
        <p:txBody>
          <a:bodyPr/>
          <a:lstStyle/>
          <a:p>
            <a:r>
              <a:rPr lang="en-US" altLang="zh-CN" b="1" dirty="0">
                <a:latin typeface="Comic Sans MS" panose="030F0702030302020204" pitchFamily="66" charset="0"/>
              </a:rPr>
              <a:t>Fisher</a:t>
            </a:r>
            <a:r>
              <a:rPr lang="en-US" altLang="zh-CN" dirty="0">
                <a:latin typeface="Comic Sans MS" panose="030F0702030302020204" pitchFamily="66" charset="0"/>
              </a:rPr>
              <a:t> Linear Discriminant Analysis</a:t>
            </a:r>
            <a:endParaRPr lang="zh-CN" altLang="en-US" dirty="0"/>
          </a:p>
        </p:txBody>
      </p:sp>
      <p:pic>
        <p:nvPicPr>
          <p:cNvPr id="79876" name="Picture 4">
            <a:extLst>
              <a:ext uri="{FF2B5EF4-FFF2-40B4-BE49-F238E27FC236}">
                <a16:creationId xmlns:a16="http://schemas.microsoft.com/office/drawing/2014/main" id="{C019FCCF-B0A1-9A0E-F4AD-18B9DA4BF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1412875"/>
            <a:ext cx="725646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80972767-59C8-FE83-9BC3-66F102DAABC7}"/>
              </a:ext>
            </a:extLst>
          </p:cNvPr>
          <p:cNvSpPr>
            <a:spLocks noGrp="1" noChangeArrowheads="1"/>
          </p:cNvSpPr>
          <p:nvPr>
            <p:ph type="title"/>
          </p:nvPr>
        </p:nvSpPr>
        <p:spPr/>
        <p:txBody>
          <a:bodyPr/>
          <a:lstStyle/>
          <a:p>
            <a:r>
              <a:rPr lang="en-US" altLang="zh-CN" b="1" dirty="0">
                <a:latin typeface="Comic Sans MS" panose="030F0702030302020204" pitchFamily="66" charset="0"/>
              </a:rPr>
              <a:t>Fisher</a:t>
            </a:r>
            <a:r>
              <a:rPr lang="en-US" altLang="zh-CN" dirty="0">
                <a:latin typeface="Comic Sans MS" panose="030F0702030302020204" pitchFamily="66" charset="0"/>
              </a:rPr>
              <a:t> Linear Discriminant Analysis</a:t>
            </a:r>
            <a:endParaRPr lang="zh-CN" altLang="en-US" dirty="0"/>
          </a:p>
        </p:txBody>
      </p:sp>
      <p:pic>
        <p:nvPicPr>
          <p:cNvPr id="80900" name="Picture 5">
            <a:extLst>
              <a:ext uri="{FF2B5EF4-FFF2-40B4-BE49-F238E27FC236}">
                <a16:creationId xmlns:a16="http://schemas.microsoft.com/office/drawing/2014/main" id="{80AFA505-AD30-6ABC-A912-74F6F34A1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5" y="1125538"/>
            <a:ext cx="6423025"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6">
            <a:extLst>
              <a:ext uri="{FF2B5EF4-FFF2-40B4-BE49-F238E27FC236}">
                <a16:creationId xmlns:a16="http://schemas.microsoft.com/office/drawing/2014/main" id="{450069F6-D2C5-61C6-89D7-05382145D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8" y="1125538"/>
            <a:ext cx="2871787"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7">
            <a:extLst>
              <a:ext uri="{FF2B5EF4-FFF2-40B4-BE49-F238E27FC236}">
                <a16:creationId xmlns:a16="http://schemas.microsoft.com/office/drawing/2014/main" id="{45988602-2257-0263-D2AA-9BE2C733D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893" y="3933825"/>
            <a:ext cx="290353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Text Box 8">
            <a:extLst>
              <a:ext uri="{FF2B5EF4-FFF2-40B4-BE49-F238E27FC236}">
                <a16:creationId xmlns:a16="http://schemas.microsoft.com/office/drawing/2014/main" id="{8DFFC9E6-5801-7DE9-2B44-C05A61FAF9B4}"/>
              </a:ext>
            </a:extLst>
          </p:cNvPr>
          <p:cNvSpPr txBox="1">
            <a:spLocks noChangeArrowheads="1"/>
          </p:cNvSpPr>
          <p:nvPr/>
        </p:nvSpPr>
        <p:spPr bwMode="auto">
          <a:xfrm>
            <a:off x="7586663" y="3424238"/>
            <a:ext cx="30972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1800" b="0"/>
              <a:t>Projection to principal component orientation</a:t>
            </a:r>
            <a:endParaRPr lang="zh-CN" altLang="en-US" sz="1800" b="0"/>
          </a:p>
        </p:txBody>
      </p:sp>
      <p:sp>
        <p:nvSpPr>
          <p:cNvPr id="80904" name="Text Box 10">
            <a:extLst>
              <a:ext uri="{FF2B5EF4-FFF2-40B4-BE49-F238E27FC236}">
                <a16:creationId xmlns:a16="http://schemas.microsoft.com/office/drawing/2014/main" id="{62879108-38DA-E0F2-C1D0-3EE508B35AF0}"/>
              </a:ext>
            </a:extLst>
          </p:cNvPr>
          <p:cNvSpPr txBox="1">
            <a:spLocks noChangeArrowheads="1"/>
          </p:cNvSpPr>
          <p:nvPr/>
        </p:nvSpPr>
        <p:spPr bwMode="auto">
          <a:xfrm>
            <a:off x="7967663" y="6237293"/>
            <a:ext cx="2305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2000" b="0">
                <a:solidFill>
                  <a:srgbClr val="33CC33"/>
                </a:solidFill>
              </a:rPr>
              <a:t>Projection to LDA orientation</a:t>
            </a:r>
            <a:endParaRPr lang="zh-CN" altLang="en-US" sz="2000">
              <a:solidFill>
                <a:srgbClr val="33CC33"/>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0F9EC08-F373-2C74-2361-FAC2E4FB00F7}"/>
              </a:ext>
            </a:extLst>
          </p:cNvPr>
          <p:cNvSpPr>
            <a:spLocks noGrp="1" noChangeArrowheads="1"/>
          </p:cNvSpPr>
          <p:nvPr>
            <p:ph type="title"/>
          </p:nvPr>
        </p:nvSpPr>
        <p:spPr>
          <a:xfrm>
            <a:off x="1512890" y="100013"/>
            <a:ext cx="9144001" cy="762000"/>
          </a:xfrm>
        </p:spPr>
        <p:txBody>
          <a:bodyPr>
            <a:normAutofit fontScale="90000"/>
          </a:bodyPr>
          <a:lstStyle/>
          <a:p>
            <a:r>
              <a:rPr lang="en-US" altLang="zh-CN" sz="3200">
                <a:latin typeface="Comic Sans MS" panose="030F0702030302020204" pitchFamily="66" charset="0"/>
              </a:rPr>
              <a:t>Dimensionality Reduction Example:</a:t>
            </a:r>
            <a:br>
              <a:rPr lang="en-US" altLang="zh-CN" sz="3200">
                <a:latin typeface="Comic Sans MS" panose="030F0702030302020204" pitchFamily="66" charset="0"/>
              </a:rPr>
            </a:br>
            <a:r>
              <a:rPr lang="en-US" altLang="zh-CN" sz="3200">
                <a:latin typeface="Comic Sans MS" panose="030F0702030302020204" pitchFamily="66" charset="0"/>
              </a:rPr>
              <a:t> Satellite Image Analysis</a:t>
            </a:r>
            <a:endParaRPr lang="zh-CN" altLang="en-US" sz="3200">
              <a:latin typeface="Comic Sans MS" panose="030F0702030302020204" pitchFamily="66" charset="0"/>
            </a:endParaRPr>
          </a:p>
        </p:txBody>
      </p:sp>
      <p:pic>
        <p:nvPicPr>
          <p:cNvPr id="81924" name="Picture 5">
            <a:extLst>
              <a:ext uri="{FF2B5EF4-FFF2-40B4-BE49-F238E27FC236}">
                <a16:creationId xmlns:a16="http://schemas.microsoft.com/office/drawing/2014/main" id="{23B0FAE7-B116-A410-C52C-D1EA4990B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5" y="1196975"/>
            <a:ext cx="8215313"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6">
            <a:extLst>
              <a:ext uri="{FF2B5EF4-FFF2-40B4-BE49-F238E27FC236}">
                <a16:creationId xmlns:a16="http://schemas.microsoft.com/office/drawing/2014/main" id="{B98593F8-BBC2-BFA8-651C-D793125B70F2}"/>
              </a:ext>
            </a:extLst>
          </p:cNvPr>
          <p:cNvSpPr txBox="1">
            <a:spLocks noChangeArrowheads="1"/>
          </p:cNvSpPr>
          <p:nvPr/>
        </p:nvSpPr>
        <p:spPr bwMode="auto">
          <a:xfrm>
            <a:off x="2927350" y="6021393"/>
            <a:ext cx="6337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2000"/>
              <a:t>The original satellite image and the first six PCA principal component projection directions</a:t>
            </a:r>
            <a:endParaRPr lang="zh-CN" altLang="en-US" sz="200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C18274C7-47BC-7D83-E873-BA8BBD634E4A}"/>
              </a:ext>
            </a:extLst>
          </p:cNvPr>
          <p:cNvSpPr>
            <a:spLocks noGrp="1" noChangeArrowheads="1"/>
          </p:cNvSpPr>
          <p:nvPr>
            <p:ph type="title"/>
          </p:nvPr>
        </p:nvSpPr>
        <p:spPr>
          <a:xfrm>
            <a:off x="1524000" y="107950"/>
            <a:ext cx="9144000" cy="762000"/>
          </a:xfrm>
        </p:spPr>
        <p:txBody>
          <a:bodyPr>
            <a:normAutofit fontScale="90000"/>
          </a:bodyPr>
          <a:lstStyle/>
          <a:p>
            <a:r>
              <a:rPr lang="en-US" altLang="zh-CN" sz="3200">
                <a:latin typeface="Comic Sans MS" panose="030F0702030302020204" pitchFamily="66" charset="0"/>
              </a:rPr>
              <a:t>Dimensionality Reduction Example:</a:t>
            </a:r>
            <a:br>
              <a:rPr lang="en-US" altLang="zh-CN" sz="3200">
                <a:latin typeface="Comic Sans MS" panose="030F0702030302020204" pitchFamily="66" charset="0"/>
              </a:rPr>
            </a:br>
            <a:r>
              <a:rPr lang="en-US" altLang="zh-CN" sz="3200">
                <a:latin typeface="Comic Sans MS" panose="030F0702030302020204" pitchFamily="66" charset="0"/>
              </a:rPr>
              <a:t> Satellite Image Analysis</a:t>
            </a:r>
            <a:endParaRPr lang="zh-CN" altLang="en-US" sz="3200"/>
          </a:p>
        </p:txBody>
      </p:sp>
      <p:sp>
        <p:nvSpPr>
          <p:cNvPr id="82948" name="Text Box 5">
            <a:extLst>
              <a:ext uri="{FF2B5EF4-FFF2-40B4-BE49-F238E27FC236}">
                <a16:creationId xmlns:a16="http://schemas.microsoft.com/office/drawing/2014/main" id="{815B8879-2B75-C129-9588-D8620B4FEAEC}"/>
              </a:ext>
            </a:extLst>
          </p:cNvPr>
          <p:cNvSpPr txBox="1">
            <a:spLocks noChangeArrowheads="1"/>
          </p:cNvSpPr>
          <p:nvPr/>
        </p:nvSpPr>
        <p:spPr bwMode="auto">
          <a:xfrm>
            <a:off x="2927350" y="6021393"/>
            <a:ext cx="6337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2000"/>
              <a:t>The original satellite image and the first six LDA projection directions</a:t>
            </a:r>
            <a:endParaRPr lang="zh-CN" altLang="en-US" sz="2000"/>
          </a:p>
        </p:txBody>
      </p:sp>
      <p:pic>
        <p:nvPicPr>
          <p:cNvPr id="82949" name="Picture 6">
            <a:extLst>
              <a:ext uri="{FF2B5EF4-FFF2-40B4-BE49-F238E27FC236}">
                <a16:creationId xmlns:a16="http://schemas.microsoft.com/office/drawing/2014/main" id="{FE11946D-0117-9F96-AFC1-A37D517A0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196980"/>
            <a:ext cx="8215312"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AFE4769-2A06-C12D-09CB-70C5870D5490}"/>
              </a:ext>
            </a:extLst>
          </p:cNvPr>
          <p:cNvSpPr>
            <a:spLocks noGrp="1" noChangeArrowheads="1"/>
          </p:cNvSpPr>
          <p:nvPr>
            <p:ph type="title"/>
          </p:nvPr>
        </p:nvSpPr>
        <p:spPr/>
        <p:txBody>
          <a:bodyPr/>
          <a:lstStyle/>
          <a:p>
            <a:r>
              <a:rPr lang="en-US" altLang="zh-CN">
                <a:latin typeface="Comic Sans MS" panose="030F0702030302020204" pitchFamily="66" charset="0"/>
              </a:rPr>
              <a:t>Dimensionality Reduction</a:t>
            </a:r>
            <a:endParaRPr lang="zh-CN" altLang="en-US">
              <a:latin typeface="Comic Sans MS" panose="030F0702030302020204" pitchFamily="66" charset="0"/>
            </a:endParaRPr>
          </a:p>
        </p:txBody>
      </p:sp>
      <p:sp>
        <p:nvSpPr>
          <p:cNvPr id="23555" name="Rectangle 3">
            <a:extLst>
              <a:ext uri="{FF2B5EF4-FFF2-40B4-BE49-F238E27FC236}">
                <a16:creationId xmlns:a16="http://schemas.microsoft.com/office/drawing/2014/main" id="{C16E6879-BA7E-4C2F-8FD1-5CCCAFE6F40F}"/>
              </a:ext>
            </a:extLst>
          </p:cNvPr>
          <p:cNvSpPr>
            <a:spLocks noGrp="1" noChangeArrowheads="1"/>
          </p:cNvSpPr>
          <p:nvPr>
            <p:ph idx="1"/>
          </p:nvPr>
        </p:nvSpPr>
        <p:spPr>
          <a:xfrm>
            <a:off x="839417" y="1125538"/>
            <a:ext cx="10657183" cy="5351462"/>
          </a:xfrm>
        </p:spPr>
        <p:txBody>
          <a:bodyPr/>
          <a:lstStyle/>
          <a:p>
            <a:pPr>
              <a:buFont typeface="Wingdings" panose="05000000000000000000" pitchFamily="2" charset="2"/>
              <a:buChar char="n"/>
              <a:defRPr/>
            </a:pPr>
            <a:r>
              <a:rPr lang="en-US" altLang="zh-CN" sz="2400" dirty="0"/>
              <a:t>Feasibility of reducing eigenvector dimensionality</a:t>
            </a:r>
            <a:endParaRPr lang="zh-CN" altLang="en-US" sz="2400" b="1" dirty="0">
              <a:solidFill>
                <a:srgbClr val="FF0000"/>
              </a:solidFill>
            </a:endParaRPr>
          </a:p>
          <a:p>
            <a:pPr lvl="1">
              <a:buFont typeface="Wingdings" panose="05000000000000000000" pitchFamily="2" charset="2"/>
              <a:buChar char="n"/>
              <a:defRPr/>
            </a:pPr>
            <a:r>
              <a:rPr lang="en-US" altLang="zh-CN" dirty="0">
                <a:cs typeface="+mn-ea"/>
              </a:rPr>
              <a:t>Eigenvectors often contain </a:t>
            </a:r>
            <a:r>
              <a:rPr lang="en-US" altLang="zh-CN" dirty="0">
                <a:solidFill>
                  <a:srgbClr val="C00000"/>
                </a:solidFill>
                <a:cs typeface="+mn-ea"/>
              </a:rPr>
              <a:t>redundant information</a:t>
            </a:r>
            <a:r>
              <a:rPr lang="en-US" altLang="zh-CN" dirty="0">
                <a:cs typeface="+mn-ea"/>
              </a:rPr>
              <a:t>!</a:t>
            </a:r>
            <a:endParaRPr lang="zh-CN" altLang="en-US" dirty="0">
              <a:cs typeface="+mn-ea"/>
            </a:endParaRPr>
          </a:p>
          <a:p>
            <a:pPr lvl="2">
              <a:buFont typeface="Wingdings" panose="05000000000000000000" pitchFamily="2" charset="2"/>
              <a:buChar char="n"/>
              <a:defRPr/>
            </a:pPr>
            <a:r>
              <a:rPr lang="en-US" altLang="zh-CN" dirty="0">
                <a:cs typeface="+mn-ea"/>
              </a:rPr>
              <a:t>Some features may be </a:t>
            </a:r>
            <a:r>
              <a:rPr lang="en-US" altLang="zh-CN" b="1" dirty="0">
                <a:solidFill>
                  <a:schemeClr val="accent5">
                    <a:lumMod val="50000"/>
                  </a:schemeClr>
                </a:solidFill>
                <a:cs typeface="+mn-ea"/>
              </a:rPr>
              <a:t>irrelevant</a:t>
            </a:r>
            <a:r>
              <a:rPr lang="en-US" altLang="zh-CN" dirty="0">
                <a:cs typeface="+mn-ea"/>
              </a:rPr>
              <a:t> to the classification problem</a:t>
            </a:r>
            <a:endParaRPr lang="zh-CN" altLang="en-US" b="1" dirty="0">
              <a:solidFill>
                <a:srgbClr val="008000"/>
              </a:solidFill>
              <a:cs typeface="+mn-ea"/>
            </a:endParaRPr>
          </a:p>
          <a:p>
            <a:pPr lvl="2">
              <a:buFont typeface="Wingdings" panose="05000000000000000000" pitchFamily="2" charset="2"/>
              <a:buChar char="n"/>
              <a:defRPr/>
            </a:pPr>
            <a:r>
              <a:rPr lang="en-US" altLang="zh-CN" dirty="0">
                <a:cs typeface="+mn-ea"/>
              </a:rPr>
              <a:t>There is a strong </a:t>
            </a:r>
            <a:r>
              <a:rPr lang="en-US" altLang="zh-CN" b="1" dirty="0">
                <a:solidFill>
                  <a:schemeClr val="accent5">
                    <a:lumMod val="50000"/>
                  </a:schemeClr>
                </a:solidFill>
                <a:cs typeface="+mn-ea"/>
              </a:rPr>
              <a:t>correlation</a:t>
            </a:r>
            <a:r>
              <a:rPr lang="en-US" altLang="zh-CN" dirty="0">
                <a:solidFill>
                  <a:schemeClr val="accent5">
                    <a:lumMod val="50000"/>
                  </a:schemeClr>
                </a:solidFill>
                <a:cs typeface="+mn-ea"/>
              </a:rPr>
              <a:t> </a:t>
            </a:r>
            <a:r>
              <a:rPr lang="en-US" altLang="zh-CN" dirty="0">
                <a:cs typeface="+mn-ea"/>
              </a:rPr>
              <a:t>between the features</a:t>
            </a:r>
            <a:endParaRPr lang="zh-CN" altLang="en-US" b="1" dirty="0">
              <a:solidFill>
                <a:srgbClr val="008000"/>
              </a:solidFill>
              <a:cs typeface="+mn-ea"/>
            </a:endParaRPr>
          </a:p>
          <a:p>
            <a:pPr>
              <a:buFont typeface="Wingdings" panose="05000000000000000000" pitchFamily="2" charset="2"/>
              <a:buChar char="n"/>
              <a:defRPr/>
            </a:pPr>
            <a:r>
              <a:rPr lang="en-US" altLang="zh-CN" sz="2400" dirty="0"/>
              <a:t>The way to Dimensionality Reduction</a:t>
            </a:r>
            <a:endParaRPr lang="zh-CN" altLang="en-US" sz="2400" dirty="0"/>
          </a:p>
          <a:p>
            <a:pPr lvl="1">
              <a:buFont typeface="Wingdings" panose="05000000000000000000" pitchFamily="2" charset="2"/>
              <a:buChar char="n"/>
              <a:defRPr/>
            </a:pPr>
            <a:r>
              <a:rPr lang="en-US" altLang="zh-CN" b="1" dirty="0">
                <a:solidFill>
                  <a:srgbClr val="C00000"/>
                </a:solidFill>
                <a:cs typeface="+mn-ea"/>
              </a:rPr>
              <a:t>Feature combination</a:t>
            </a:r>
            <a:endParaRPr lang="zh-CN" altLang="en-US" b="1" dirty="0">
              <a:solidFill>
                <a:srgbClr val="C00000"/>
              </a:solidFill>
              <a:cs typeface="+mn-ea"/>
            </a:endParaRPr>
          </a:p>
          <a:p>
            <a:pPr lvl="2">
              <a:buFont typeface="Wingdings" panose="05000000000000000000" pitchFamily="2" charset="2"/>
              <a:buChar char="n"/>
              <a:defRPr/>
            </a:pPr>
            <a:r>
              <a:rPr lang="en-US" altLang="zh-CN" dirty="0">
                <a:cs typeface="+mn-ea"/>
              </a:rPr>
              <a:t>Combine several features to form a new feature</a:t>
            </a:r>
            <a:endParaRPr lang="zh-CN" altLang="en-US" dirty="0">
              <a:cs typeface="+mn-ea"/>
            </a:endParaRPr>
          </a:p>
          <a:p>
            <a:pPr lvl="1">
              <a:buFont typeface="Wingdings" panose="05000000000000000000" pitchFamily="2" charset="2"/>
              <a:buChar char="n"/>
              <a:defRPr/>
            </a:pPr>
            <a:r>
              <a:rPr lang="en-US" altLang="zh-CN" b="1" dirty="0">
                <a:solidFill>
                  <a:srgbClr val="C00000"/>
                </a:solidFill>
                <a:cs typeface="+mn-ea"/>
              </a:rPr>
              <a:t>Feature selection</a:t>
            </a:r>
            <a:endParaRPr lang="zh-CN" altLang="en-US" b="1" dirty="0">
              <a:solidFill>
                <a:srgbClr val="C00000"/>
              </a:solidFill>
              <a:cs typeface="+mn-ea"/>
            </a:endParaRPr>
          </a:p>
          <a:p>
            <a:pPr lvl="2">
              <a:buFont typeface="Wingdings" panose="05000000000000000000" pitchFamily="2" charset="2"/>
              <a:buChar char="n"/>
              <a:defRPr/>
            </a:pPr>
            <a:r>
              <a:rPr lang="en-US" altLang="zh-CN" dirty="0">
                <a:cs typeface="+mn-ea"/>
              </a:rPr>
              <a:t>Select a subset of the existing feature set</a:t>
            </a:r>
            <a:endParaRPr lang="zh-CN" altLang="en-US" dirty="0">
              <a:cs typeface="+mn-ea"/>
            </a:endParaRPr>
          </a:p>
          <a:p>
            <a:pPr lvl="2">
              <a:defRPr/>
            </a:pPr>
            <a:endParaRPr lang="zh-CN" altLang="en-US" dirty="0">
              <a:cs typeface="+mn-ea"/>
            </a:endParaRPr>
          </a:p>
        </p:txBody>
      </p:sp>
      <p:sp>
        <p:nvSpPr>
          <p:cNvPr id="116740" name="Rectangle 4">
            <a:extLst>
              <a:ext uri="{FF2B5EF4-FFF2-40B4-BE49-F238E27FC236}">
                <a16:creationId xmlns:a16="http://schemas.microsoft.com/office/drawing/2014/main" id="{A3F68354-B1DC-8C51-BDD7-CA6C925F1992}"/>
              </a:ext>
            </a:extLst>
          </p:cNvPr>
          <p:cNvSpPr>
            <a:spLocks noChangeArrowheads="1"/>
          </p:cNvSpPr>
          <p:nvPr/>
        </p:nvSpPr>
        <p:spPr bwMode="auto">
          <a:xfrm>
            <a:off x="1127448" y="3501008"/>
            <a:ext cx="6408712" cy="9366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endParaRPr lang="zh-CN" altLang="en-US" sz="1800" b="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blinds(horizontal)">
                                      <p:cBhvr>
                                        <p:cTn id="7"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E9C58FC-8949-B482-4F72-5B2DCE1F58D2}"/>
              </a:ext>
            </a:extLst>
          </p:cNvPr>
          <p:cNvSpPr>
            <a:spLocks noGrp="1" noChangeArrowheads="1"/>
          </p:cNvSpPr>
          <p:nvPr>
            <p:ph type="title"/>
          </p:nvPr>
        </p:nvSpPr>
        <p:spPr>
          <a:xfrm>
            <a:off x="1524000" y="93663"/>
            <a:ext cx="9144000" cy="762000"/>
          </a:xfrm>
        </p:spPr>
        <p:txBody>
          <a:bodyPr>
            <a:normAutofit fontScale="90000"/>
          </a:bodyPr>
          <a:lstStyle/>
          <a:p>
            <a:r>
              <a:rPr lang="en-US" altLang="zh-CN" sz="3200">
                <a:latin typeface="Comic Sans MS" panose="030F0702030302020204" pitchFamily="66" charset="0"/>
              </a:rPr>
              <a:t>Dimensionality Reduction Example:</a:t>
            </a:r>
            <a:br>
              <a:rPr lang="en-US" altLang="zh-CN" sz="3200">
                <a:latin typeface="Comic Sans MS" panose="030F0702030302020204" pitchFamily="66" charset="0"/>
              </a:rPr>
            </a:br>
            <a:r>
              <a:rPr lang="en-US" altLang="zh-CN" sz="3200">
                <a:latin typeface="Comic Sans MS" panose="030F0702030302020204" pitchFamily="66" charset="0"/>
              </a:rPr>
              <a:t> Satellite Image Analysis</a:t>
            </a:r>
            <a:endParaRPr lang="zh-CN" altLang="en-US" sz="3200"/>
          </a:p>
        </p:txBody>
      </p:sp>
      <p:sp>
        <p:nvSpPr>
          <p:cNvPr id="83972" name="Text Box 5">
            <a:extLst>
              <a:ext uri="{FF2B5EF4-FFF2-40B4-BE49-F238E27FC236}">
                <a16:creationId xmlns:a16="http://schemas.microsoft.com/office/drawing/2014/main" id="{2BA20C18-5F69-0B30-1777-81241C0FB0E4}"/>
              </a:ext>
            </a:extLst>
          </p:cNvPr>
          <p:cNvSpPr txBox="1">
            <a:spLocks noChangeArrowheads="1"/>
          </p:cNvSpPr>
          <p:nvPr/>
        </p:nvSpPr>
        <p:spPr bwMode="auto">
          <a:xfrm>
            <a:off x="2927350" y="6165855"/>
            <a:ext cx="6337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2000"/>
              <a:t>The original satellite image and the first six PCA principal component projection directions</a:t>
            </a:r>
            <a:endParaRPr lang="zh-CN" altLang="en-US" sz="2000"/>
          </a:p>
        </p:txBody>
      </p:sp>
      <p:pic>
        <p:nvPicPr>
          <p:cNvPr id="83973" name="Picture 6">
            <a:extLst>
              <a:ext uri="{FF2B5EF4-FFF2-40B4-BE49-F238E27FC236}">
                <a16:creationId xmlns:a16="http://schemas.microsoft.com/office/drawing/2014/main" id="{77D28E26-3703-6A90-73B5-559A14187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5" y="1268413"/>
            <a:ext cx="6424613" cy="47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91E8ADC-35FC-C164-4E8B-6DB0440DC1B6}"/>
              </a:ext>
            </a:extLst>
          </p:cNvPr>
          <p:cNvSpPr>
            <a:spLocks noGrp="1" noChangeArrowheads="1"/>
          </p:cNvSpPr>
          <p:nvPr>
            <p:ph type="title"/>
          </p:nvPr>
        </p:nvSpPr>
        <p:spPr>
          <a:xfrm>
            <a:off x="1524000" y="87313"/>
            <a:ext cx="9144000" cy="762000"/>
          </a:xfrm>
        </p:spPr>
        <p:txBody>
          <a:bodyPr>
            <a:normAutofit fontScale="90000"/>
          </a:bodyPr>
          <a:lstStyle/>
          <a:p>
            <a:r>
              <a:rPr lang="en-US" altLang="zh-CN" sz="3200">
                <a:latin typeface="Comic Sans MS" panose="030F0702030302020204" pitchFamily="66" charset="0"/>
              </a:rPr>
              <a:t>Dimensionality Reduction Example:</a:t>
            </a:r>
            <a:br>
              <a:rPr lang="en-US" altLang="zh-CN" sz="3200">
                <a:latin typeface="Comic Sans MS" panose="030F0702030302020204" pitchFamily="66" charset="0"/>
              </a:rPr>
            </a:br>
            <a:r>
              <a:rPr lang="en-US" altLang="zh-CN" sz="3200">
                <a:latin typeface="Comic Sans MS" panose="030F0702030302020204" pitchFamily="66" charset="0"/>
              </a:rPr>
              <a:t> Satellite Image Analysis</a:t>
            </a:r>
            <a:endParaRPr lang="zh-CN" altLang="en-US" sz="3200"/>
          </a:p>
        </p:txBody>
      </p:sp>
      <p:sp>
        <p:nvSpPr>
          <p:cNvPr id="84996" name="Text Box 4">
            <a:extLst>
              <a:ext uri="{FF2B5EF4-FFF2-40B4-BE49-F238E27FC236}">
                <a16:creationId xmlns:a16="http://schemas.microsoft.com/office/drawing/2014/main" id="{94EE08EA-E7DA-2C71-7EE8-EBD1F3EAEA74}"/>
              </a:ext>
            </a:extLst>
          </p:cNvPr>
          <p:cNvSpPr txBox="1">
            <a:spLocks noChangeArrowheads="1"/>
          </p:cNvSpPr>
          <p:nvPr/>
        </p:nvSpPr>
        <p:spPr bwMode="auto">
          <a:xfrm>
            <a:off x="2927350" y="6127755"/>
            <a:ext cx="6337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2000"/>
              <a:t>The original satellite image and the first six LDA projection directions</a:t>
            </a:r>
            <a:endParaRPr lang="zh-CN" altLang="en-US" sz="2000"/>
          </a:p>
        </p:txBody>
      </p:sp>
      <p:pic>
        <p:nvPicPr>
          <p:cNvPr id="84997" name="Picture 6">
            <a:extLst>
              <a:ext uri="{FF2B5EF4-FFF2-40B4-BE49-F238E27FC236}">
                <a16:creationId xmlns:a16="http://schemas.microsoft.com/office/drawing/2014/main" id="{17C8C376-AE39-307B-7A64-01C9EEFAC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5" y="1268418"/>
            <a:ext cx="6327775"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BE15F73D-8DDD-CF8F-E2B0-5AA5125789D3}"/>
              </a:ext>
            </a:extLst>
          </p:cNvPr>
          <p:cNvSpPr>
            <a:spLocks noGrp="1" noChangeArrowheads="1"/>
          </p:cNvSpPr>
          <p:nvPr>
            <p:ph type="title"/>
          </p:nvPr>
        </p:nvSpPr>
        <p:spPr/>
        <p:txBody>
          <a:bodyPr/>
          <a:lstStyle/>
          <a:p>
            <a:r>
              <a:rPr lang="en-US" altLang="zh-CN" sz="3200">
                <a:latin typeface="Comic Sans MS" panose="030F0702030302020204" pitchFamily="66" charset="0"/>
              </a:rPr>
              <a:t>Dimension reduction example: face recognition</a:t>
            </a:r>
            <a:endParaRPr lang="zh-CN" altLang="en-US" sz="3200">
              <a:latin typeface="Comic Sans MS" panose="030F0702030302020204" pitchFamily="66" charset="0"/>
            </a:endParaRPr>
          </a:p>
        </p:txBody>
      </p:sp>
      <p:pic>
        <p:nvPicPr>
          <p:cNvPr id="86020" name="Picture 4">
            <a:extLst>
              <a:ext uri="{FF2B5EF4-FFF2-40B4-BE49-F238E27FC236}">
                <a16:creationId xmlns:a16="http://schemas.microsoft.com/office/drawing/2014/main" id="{33F6A645-63CE-2519-A7EF-E86E14DF9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0" y="1196975"/>
            <a:ext cx="6296025"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Text Box 5">
            <a:extLst>
              <a:ext uri="{FF2B5EF4-FFF2-40B4-BE49-F238E27FC236}">
                <a16:creationId xmlns:a16="http://schemas.microsoft.com/office/drawing/2014/main" id="{5BDB4E83-7C32-00F8-D59F-5A356FDCB404}"/>
              </a:ext>
            </a:extLst>
          </p:cNvPr>
          <p:cNvSpPr txBox="1">
            <a:spLocks noChangeArrowheads="1"/>
          </p:cNvSpPr>
          <p:nvPr/>
        </p:nvSpPr>
        <p:spPr bwMode="auto">
          <a:xfrm>
            <a:off x="4008438" y="6021388"/>
            <a:ext cx="4464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2000"/>
              <a:t>Typical face image collection</a:t>
            </a:r>
            <a:endParaRPr lang="zh-CN" altLang="en-US" sz="200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CB648BF-5A32-091A-F48F-A3F1CCAF5D0B}"/>
              </a:ext>
            </a:extLst>
          </p:cNvPr>
          <p:cNvSpPr>
            <a:spLocks noGrp="1" noChangeArrowheads="1"/>
          </p:cNvSpPr>
          <p:nvPr>
            <p:ph type="title"/>
          </p:nvPr>
        </p:nvSpPr>
        <p:spPr/>
        <p:txBody>
          <a:bodyPr/>
          <a:lstStyle/>
          <a:p>
            <a:r>
              <a:rPr lang="en-US" altLang="zh-CN" sz="3200">
                <a:latin typeface="Comic Sans MS" panose="030F0702030302020204" pitchFamily="66" charset="0"/>
              </a:rPr>
              <a:t>Dimension reduction example: face recognition</a:t>
            </a:r>
            <a:endParaRPr lang="zh-CN" altLang="en-US" sz="3200"/>
          </a:p>
        </p:txBody>
      </p:sp>
      <p:sp>
        <p:nvSpPr>
          <p:cNvPr id="88068" name="Text Box 5">
            <a:extLst>
              <a:ext uri="{FF2B5EF4-FFF2-40B4-BE49-F238E27FC236}">
                <a16:creationId xmlns:a16="http://schemas.microsoft.com/office/drawing/2014/main" id="{27F1FF5C-7271-5AC6-EDD8-9BE87061E270}"/>
              </a:ext>
            </a:extLst>
          </p:cNvPr>
          <p:cNvSpPr txBox="1">
            <a:spLocks noChangeArrowheads="1"/>
          </p:cNvSpPr>
          <p:nvPr/>
        </p:nvSpPr>
        <p:spPr bwMode="auto">
          <a:xfrm>
            <a:off x="3395668" y="5842000"/>
            <a:ext cx="54006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2000"/>
              <a:t>The first 15 PCA principal component projection directions of the face image, also known as “</a:t>
            </a:r>
            <a:r>
              <a:rPr lang="en-US" altLang="zh-CN" sz="2000">
                <a:solidFill>
                  <a:srgbClr val="FF0000"/>
                </a:solidFill>
              </a:rPr>
              <a:t>Eigenface</a:t>
            </a:r>
            <a:r>
              <a:rPr lang="en-US" altLang="zh-CN" sz="2000"/>
              <a:t>“(</a:t>
            </a:r>
            <a:r>
              <a:rPr lang="zh-CN" altLang="en-US" sz="2000">
                <a:solidFill>
                  <a:srgbClr val="FF0000"/>
                </a:solidFill>
              </a:rPr>
              <a:t>本征脸</a:t>
            </a:r>
            <a:r>
              <a:rPr lang="en-US" altLang="zh-CN" sz="2000"/>
              <a:t>)</a:t>
            </a:r>
            <a:endParaRPr lang="zh-CN" altLang="en-US" sz="2000"/>
          </a:p>
        </p:txBody>
      </p:sp>
      <p:pic>
        <p:nvPicPr>
          <p:cNvPr id="88069" name="Picture 6">
            <a:extLst>
              <a:ext uri="{FF2B5EF4-FFF2-40B4-BE49-F238E27FC236}">
                <a16:creationId xmlns:a16="http://schemas.microsoft.com/office/drawing/2014/main" id="{5E697E31-B822-B71A-240C-45953C35B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5" y="1125538"/>
            <a:ext cx="62960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EDE97970-9858-D941-9DC4-AAB2B433EB10}"/>
              </a:ext>
            </a:extLst>
          </p:cNvPr>
          <p:cNvSpPr>
            <a:spLocks noGrp="1" noChangeArrowheads="1"/>
          </p:cNvSpPr>
          <p:nvPr>
            <p:ph type="title"/>
          </p:nvPr>
        </p:nvSpPr>
        <p:spPr/>
        <p:txBody>
          <a:bodyPr/>
          <a:lstStyle/>
          <a:p>
            <a:r>
              <a:rPr lang="en-US" altLang="zh-CN">
                <a:latin typeface="Comic Sans MS" panose="030F0702030302020204" pitchFamily="66" charset="0"/>
              </a:rPr>
              <a:t>Summary</a:t>
            </a:r>
            <a:endParaRPr lang="zh-CN" altLang="en-US"/>
          </a:p>
        </p:txBody>
      </p:sp>
      <p:sp>
        <p:nvSpPr>
          <p:cNvPr id="89091" name="Rectangle 3">
            <a:extLst>
              <a:ext uri="{FF2B5EF4-FFF2-40B4-BE49-F238E27FC236}">
                <a16:creationId xmlns:a16="http://schemas.microsoft.com/office/drawing/2014/main" id="{5478CDD0-3E55-6540-1252-CC087CC4FE5A}"/>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pPr>
            <a:r>
              <a:rPr lang="en-US" altLang="zh-CN" dirty="0"/>
              <a:t>Feature combination to</a:t>
            </a:r>
            <a:r>
              <a:rPr lang="zh-CN" altLang="en-US" dirty="0"/>
              <a:t> </a:t>
            </a:r>
            <a:r>
              <a:rPr lang="en-US" altLang="zh-CN" dirty="0"/>
              <a:t>reduce dimensionality </a:t>
            </a:r>
            <a:endParaRPr lang="zh-CN" altLang="en-US" dirty="0"/>
          </a:p>
          <a:p>
            <a:pPr lvl="1">
              <a:buFont typeface="Wingdings" panose="05000000000000000000" pitchFamily="2" charset="2"/>
              <a:buChar char="n"/>
            </a:pPr>
            <a:r>
              <a:rPr lang="en-US" altLang="zh-CN" dirty="0"/>
              <a:t>Principal component analysis  (PCA)</a:t>
            </a:r>
            <a:endParaRPr lang="zh-CN" altLang="en-US" dirty="0"/>
          </a:p>
          <a:p>
            <a:pPr lvl="2">
              <a:buFont typeface="Wingdings" panose="05000000000000000000" pitchFamily="2" charset="2"/>
              <a:buChar char="n"/>
            </a:pPr>
            <a:r>
              <a:rPr lang="en-US" altLang="zh-CN" dirty="0"/>
              <a:t>Look for projections to </a:t>
            </a:r>
            <a:r>
              <a:rPr lang="en-US" altLang="zh-CN" b="1" dirty="0">
                <a:solidFill>
                  <a:srgbClr val="C00000"/>
                </a:solidFill>
              </a:rPr>
              <a:t>represent data effectively</a:t>
            </a:r>
            <a:endParaRPr lang="zh-CN" altLang="en-US" b="1" dirty="0">
              <a:solidFill>
                <a:srgbClr val="C00000"/>
              </a:solidFill>
            </a:endParaRPr>
          </a:p>
          <a:p>
            <a:pPr lvl="2">
              <a:buFont typeface="Wingdings" panose="05000000000000000000" pitchFamily="2" charset="2"/>
              <a:buChar char="n"/>
            </a:pPr>
            <a:r>
              <a:rPr lang="en-US" altLang="zh-CN" dirty="0"/>
              <a:t>Unsupervised</a:t>
            </a:r>
            <a:endParaRPr lang="zh-CN" altLang="en-US" dirty="0"/>
          </a:p>
          <a:p>
            <a:pPr lvl="1">
              <a:buFont typeface="Wingdings" panose="05000000000000000000" pitchFamily="2" charset="2"/>
              <a:buChar char="n"/>
            </a:pPr>
            <a:r>
              <a:rPr lang="en-US" altLang="zh-CN" dirty="0"/>
              <a:t>Linear discriminant analysis  (LDA)</a:t>
            </a:r>
            <a:endParaRPr lang="zh-CN" altLang="en-US" dirty="0"/>
          </a:p>
          <a:p>
            <a:pPr lvl="2">
              <a:buFont typeface="Wingdings" panose="05000000000000000000" pitchFamily="2" charset="2"/>
              <a:buChar char="n"/>
            </a:pPr>
            <a:r>
              <a:rPr lang="en-US" altLang="zh-CN" dirty="0"/>
              <a:t>Look for projections to</a:t>
            </a:r>
            <a:r>
              <a:rPr lang="en-US" altLang="zh-CN" b="1" dirty="0">
                <a:solidFill>
                  <a:srgbClr val="C00000"/>
                </a:solidFill>
              </a:rPr>
              <a:t> classify data effectively</a:t>
            </a:r>
            <a:endParaRPr lang="zh-CN" altLang="en-US" b="1" dirty="0">
              <a:solidFill>
                <a:srgbClr val="C00000"/>
              </a:solidFill>
            </a:endParaRPr>
          </a:p>
          <a:p>
            <a:pPr lvl="2">
              <a:buFont typeface="Wingdings" panose="05000000000000000000" pitchFamily="2" charset="2"/>
              <a:buChar char="n"/>
            </a:pPr>
            <a:r>
              <a:rPr lang="en-US" altLang="zh-CN" dirty="0"/>
              <a:t>Supervised</a:t>
            </a:r>
            <a:endParaRPr lang="zh-CN" altLang="en-US" dirty="0"/>
          </a:p>
          <a:p>
            <a:endParaRPr lang="zh-CN" altLang="en-US"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a:extLst>
              <a:ext uri="{FF2B5EF4-FFF2-40B4-BE49-F238E27FC236}">
                <a16:creationId xmlns:a16="http://schemas.microsoft.com/office/drawing/2014/main" id="{E24577DB-E162-C30A-8E64-241BA4F59009}"/>
              </a:ext>
            </a:extLst>
          </p:cNvPr>
          <p:cNvSpPr>
            <a:spLocks noGrp="1" noChangeArrowheads="1"/>
          </p:cNvSpPr>
          <p:nvPr>
            <p:ph type="ctrTitle" idx="4294967295"/>
          </p:nvPr>
        </p:nvSpPr>
        <p:spPr>
          <a:xfrm>
            <a:off x="1919536" y="2463800"/>
            <a:ext cx="9144000" cy="914400"/>
          </a:xfrm>
        </p:spPr>
        <p:txBody>
          <a:bodyPr/>
          <a:lstStyle/>
          <a:p>
            <a:pPr eaLnBrk="1" hangingPunct="1"/>
            <a:r>
              <a:rPr lang="en-US" altLang="zh-CN" sz="4800" dirty="0"/>
              <a:t>Ch 06.</a:t>
            </a:r>
            <a:r>
              <a:rPr lang="en-US" altLang="zh-CN" sz="4800" dirty="0">
                <a:latin typeface="Comic Sans MS" panose="030F0702030302020204" pitchFamily="66" charset="0"/>
              </a:rPr>
              <a:t> </a:t>
            </a:r>
            <a:r>
              <a:rPr lang="en-US" altLang="zh-CN" sz="3600" dirty="0">
                <a:latin typeface="Comic Sans MS" panose="030F0702030302020204" pitchFamily="66" charset="0"/>
              </a:rPr>
              <a:t>Feature Reduction and Selection</a:t>
            </a:r>
            <a:endParaRPr lang="zh-CN" altLang="en-US" sz="3600" dirty="0"/>
          </a:p>
        </p:txBody>
      </p:sp>
      <p:sp>
        <p:nvSpPr>
          <p:cNvPr id="91139" name="Subtitle 3">
            <a:extLst>
              <a:ext uri="{FF2B5EF4-FFF2-40B4-BE49-F238E27FC236}">
                <a16:creationId xmlns:a16="http://schemas.microsoft.com/office/drawing/2014/main" id="{686A23D0-53FB-18FF-2F70-4DF862FC1510}"/>
              </a:ext>
            </a:extLst>
          </p:cNvPr>
          <p:cNvSpPr>
            <a:spLocks noGrp="1" noChangeArrowheads="1"/>
          </p:cNvSpPr>
          <p:nvPr>
            <p:ph type="subTitle" idx="4294967295"/>
          </p:nvPr>
        </p:nvSpPr>
        <p:spPr>
          <a:xfrm>
            <a:off x="1991544" y="3479801"/>
            <a:ext cx="9144000" cy="635000"/>
          </a:xfrm>
        </p:spPr>
        <p:txBody>
          <a:bodyPr/>
          <a:lstStyle/>
          <a:p>
            <a:pPr marL="0" indent="0" algn="ctr" eaLnBrk="1" hangingPunct="1">
              <a:buNone/>
            </a:pPr>
            <a:r>
              <a:rPr lang="en-US" altLang="zh-CN" sz="3200" dirty="0"/>
              <a:t>Part 2 Feature Selection</a:t>
            </a:r>
            <a:endParaRPr lang="zh-CN" altLang="zh-CN" sz="3200" dirty="0"/>
          </a:p>
          <a:p>
            <a:pPr marL="0" indent="0" algn="ctr" eaLnBrk="1" hangingPunct="1">
              <a:buNone/>
            </a:pPr>
            <a:endParaRPr lang="zh-CN" altLang="en-US" sz="3200"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8304613B-F5B3-16D0-E9B5-B0FE700D5D89}"/>
              </a:ext>
            </a:extLst>
          </p:cNvPr>
          <p:cNvSpPr>
            <a:spLocks noGrp="1" noChangeArrowheads="1"/>
          </p:cNvSpPr>
          <p:nvPr>
            <p:ph type="title"/>
          </p:nvPr>
        </p:nvSpPr>
        <p:spPr/>
        <p:txBody>
          <a:bodyPr/>
          <a:lstStyle/>
          <a:p>
            <a:r>
              <a:rPr lang="en-US" altLang="zh-CN"/>
              <a:t>Dimensionality Reduction</a:t>
            </a:r>
            <a:endParaRPr lang="zh-CN" altLang="en-US"/>
          </a:p>
        </p:txBody>
      </p:sp>
      <p:sp>
        <p:nvSpPr>
          <p:cNvPr id="93187" name="Rectangle 3">
            <a:extLst>
              <a:ext uri="{FF2B5EF4-FFF2-40B4-BE49-F238E27FC236}">
                <a16:creationId xmlns:a16="http://schemas.microsoft.com/office/drawing/2014/main" id="{1B5091CC-5767-A493-104B-F52A6050DC2D}"/>
              </a:ext>
            </a:extLst>
          </p:cNvPr>
          <p:cNvSpPr>
            <a:spLocks noGrp="1" noChangeArrowheads="1"/>
          </p:cNvSpPr>
          <p:nvPr>
            <p:ph idx="1"/>
          </p:nvPr>
        </p:nvSpPr>
        <p:spPr/>
        <p:txBody>
          <a:bodyPr/>
          <a:lstStyle/>
          <a:p>
            <a:r>
              <a:rPr lang="en-US" altLang="zh-CN" sz="2400"/>
              <a:t>The way to Dimensionality Reduction</a:t>
            </a:r>
            <a:endParaRPr lang="zh-CN" altLang="en-US" sz="2400"/>
          </a:p>
          <a:p>
            <a:pPr lvl="1"/>
            <a:r>
              <a:rPr lang="en-US" altLang="zh-CN" b="1">
                <a:solidFill>
                  <a:srgbClr val="C00000"/>
                </a:solidFill>
              </a:rPr>
              <a:t>Feature combination</a:t>
            </a:r>
            <a:endParaRPr lang="zh-CN" altLang="en-US" b="1">
              <a:solidFill>
                <a:srgbClr val="C00000"/>
              </a:solidFill>
            </a:endParaRPr>
          </a:p>
          <a:p>
            <a:pPr lvl="2">
              <a:buFontTx/>
              <a:buNone/>
            </a:pPr>
            <a:r>
              <a:rPr lang="en-US" altLang="zh-CN"/>
              <a:t>Combine several features to form a new feature</a:t>
            </a:r>
            <a:endParaRPr lang="zh-CN" altLang="en-US"/>
          </a:p>
          <a:p>
            <a:pPr lvl="1"/>
            <a:r>
              <a:rPr lang="en-US" altLang="zh-CN" b="1">
                <a:solidFill>
                  <a:srgbClr val="C00000"/>
                </a:solidFill>
              </a:rPr>
              <a:t>Feature selection</a:t>
            </a:r>
            <a:endParaRPr lang="zh-CN" altLang="en-US" b="1">
              <a:solidFill>
                <a:srgbClr val="C00000"/>
              </a:solidFill>
            </a:endParaRPr>
          </a:p>
          <a:p>
            <a:pPr lvl="2">
              <a:buFontTx/>
              <a:buNone/>
            </a:pPr>
            <a:r>
              <a:rPr lang="en-US" altLang="zh-CN"/>
              <a:t>Select a subset of the existing feature set</a:t>
            </a:r>
            <a:endParaRPr lang="zh-CN" altLang="en-US"/>
          </a:p>
          <a:p>
            <a:pPr lvl="2"/>
            <a:endParaRPr lang="zh-CN" altLang="en-US"/>
          </a:p>
        </p:txBody>
      </p:sp>
      <p:sp>
        <p:nvSpPr>
          <p:cNvPr id="116740" name="Rectangle 4">
            <a:extLst>
              <a:ext uri="{FF2B5EF4-FFF2-40B4-BE49-F238E27FC236}">
                <a16:creationId xmlns:a16="http://schemas.microsoft.com/office/drawing/2014/main" id="{449EDF08-044A-F0FC-B6CE-6220586C176E}"/>
              </a:ext>
            </a:extLst>
          </p:cNvPr>
          <p:cNvSpPr>
            <a:spLocks noChangeArrowheads="1"/>
          </p:cNvSpPr>
          <p:nvPr/>
        </p:nvSpPr>
        <p:spPr bwMode="auto">
          <a:xfrm>
            <a:off x="2927355" y="2636843"/>
            <a:ext cx="5616575" cy="9366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endParaRPr lang="zh-CN" altLang="en-US" sz="1800" b="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blinds(horizontal)">
                                      <p:cBhvr>
                                        <p:cTn id="7"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7296976A-2851-C2E0-2B48-07060E2FF7CC}"/>
              </a:ext>
            </a:extLst>
          </p:cNvPr>
          <p:cNvSpPr>
            <a:spLocks noGrp="1" noChangeArrowheads="1"/>
          </p:cNvSpPr>
          <p:nvPr>
            <p:ph type="title"/>
          </p:nvPr>
        </p:nvSpPr>
        <p:spPr/>
        <p:txBody>
          <a:bodyPr/>
          <a:lstStyle/>
          <a:p>
            <a:r>
              <a:rPr lang="en-US" altLang="zh-CN">
                <a:solidFill>
                  <a:srgbClr val="C00000"/>
                </a:solidFill>
                <a:latin typeface="Comic Sans MS" panose="030F0702030302020204" pitchFamily="66" charset="0"/>
              </a:rPr>
              <a:t>Feature Selection</a:t>
            </a:r>
            <a:endParaRPr lang="zh-CN" altLang="en-US">
              <a:latin typeface="Comic Sans MS" panose="030F0702030302020204" pitchFamily="66" charset="0"/>
            </a:endParaRPr>
          </a:p>
        </p:txBody>
      </p:sp>
      <p:sp>
        <p:nvSpPr>
          <p:cNvPr id="94211" name="Rectangle 3">
            <a:extLst>
              <a:ext uri="{FF2B5EF4-FFF2-40B4-BE49-F238E27FC236}">
                <a16:creationId xmlns:a16="http://schemas.microsoft.com/office/drawing/2014/main" id="{CEBD518F-8190-B8F5-95D9-37A867A33457}"/>
              </a:ext>
            </a:extLst>
          </p:cNvPr>
          <p:cNvSpPr>
            <a:spLocks noGrp="1" noChangeArrowheads="1"/>
          </p:cNvSpPr>
          <p:nvPr>
            <p:ph idx="1"/>
          </p:nvPr>
        </p:nvSpPr>
        <p:spPr/>
        <p:txBody>
          <a:bodyPr/>
          <a:lstStyle/>
          <a:p>
            <a:r>
              <a:rPr lang="en-US" altLang="zh-CN" sz="2400"/>
              <a:t>The feature selection method consists of two main components</a:t>
            </a:r>
            <a:endParaRPr lang="zh-CN" altLang="en-US" sz="2400"/>
          </a:p>
          <a:p>
            <a:pPr lvl="1"/>
            <a:r>
              <a:rPr lang="en-US" altLang="zh-CN" sz="1800" b="1">
                <a:solidFill>
                  <a:srgbClr val="C00000"/>
                </a:solidFill>
              </a:rPr>
              <a:t>Search process</a:t>
            </a:r>
            <a:endParaRPr lang="zh-CN" altLang="en-US" sz="1800" b="1">
              <a:solidFill>
                <a:srgbClr val="C00000"/>
              </a:solidFill>
            </a:endParaRPr>
          </a:p>
          <a:p>
            <a:pPr lvl="1"/>
            <a:r>
              <a:rPr lang="en-US" altLang="zh-CN" sz="1800" b="1">
                <a:solidFill>
                  <a:srgbClr val="C00000"/>
                </a:solidFill>
              </a:rPr>
              <a:t>Selection criteria</a:t>
            </a:r>
            <a:endParaRPr lang="zh-CN" altLang="en-US" sz="1800" b="1">
              <a:solidFill>
                <a:srgbClr val="C00000"/>
              </a:solidFill>
            </a:endParaRPr>
          </a:p>
          <a:p>
            <a:r>
              <a:rPr lang="en-US" altLang="zh-CN" sz="2400" b="1">
                <a:solidFill>
                  <a:srgbClr val="C00000"/>
                </a:solidFill>
              </a:rPr>
              <a:t>Search process</a:t>
            </a:r>
            <a:endParaRPr lang="zh-CN" altLang="en-US" sz="2400" b="1">
              <a:solidFill>
                <a:srgbClr val="C00000"/>
              </a:solidFill>
            </a:endParaRPr>
          </a:p>
          <a:p>
            <a:pPr lvl="1"/>
            <a:r>
              <a:rPr lang="en-US" altLang="zh-CN" sz="1800"/>
              <a:t>The process of searching the system in all candidate feature subsets</a:t>
            </a:r>
            <a:endParaRPr lang="zh-CN" altLang="en-US" sz="1800"/>
          </a:p>
          <a:p>
            <a:pPr lvl="1"/>
            <a:r>
              <a:rPr lang="en-US" altLang="zh-CN" sz="1800"/>
              <a:t>In principle, exhaustive search </a:t>
            </a:r>
            <a:r>
              <a:rPr lang="zh-CN" altLang="en-US" sz="1800"/>
              <a:t>（穷尽搜索）</a:t>
            </a:r>
            <a:r>
              <a:rPr lang="en-US" altLang="zh-CN" sz="1800"/>
              <a:t> can find optimal child sets, In practice</a:t>
            </a:r>
            <a:r>
              <a:rPr lang="zh-CN" altLang="zh-CN" sz="1800"/>
              <a:t>，</a:t>
            </a:r>
            <a:r>
              <a:rPr lang="en-US" altLang="zh-CN" sz="1800"/>
              <a:t>a more efficient non-exhaustive search algorithm is often used to find the suboptimal solution</a:t>
            </a:r>
            <a:endParaRPr lang="zh-CN" altLang="en-US" sz="1800"/>
          </a:p>
          <a:p>
            <a:r>
              <a:rPr lang="en-US" altLang="zh-CN" sz="2400" b="1">
                <a:solidFill>
                  <a:srgbClr val="C00000"/>
                </a:solidFill>
              </a:rPr>
              <a:t>Selection criteria</a:t>
            </a:r>
            <a:endParaRPr lang="zh-CN" altLang="en-US" sz="2400" b="1">
              <a:solidFill>
                <a:srgbClr val="C00000"/>
              </a:solidFill>
            </a:endParaRPr>
          </a:p>
          <a:p>
            <a:pPr lvl="1"/>
            <a:r>
              <a:rPr lang="en-US" altLang="zh-CN" sz="1800"/>
              <a:t>Criteria used to determine whether a subset of features is superior to another subset of features</a:t>
            </a:r>
            <a:endParaRPr lang="zh-CN" altLang="en-US" sz="1800"/>
          </a:p>
          <a:p>
            <a:pPr lvl="1"/>
            <a:r>
              <a:rPr lang="en-US" altLang="zh-CN" sz="1800"/>
              <a:t>In principle, the selection criterion is the evaluation criterion of system performance, such as classification error rate,</a:t>
            </a:r>
            <a:r>
              <a:rPr lang="zh-CN" altLang="en-US" sz="1800"/>
              <a:t> </a:t>
            </a:r>
            <a:r>
              <a:rPr lang="en-US" altLang="zh-CN" sz="1800"/>
              <a:t>etc. In practice, simplified selection criteria are often used</a:t>
            </a:r>
            <a:endParaRPr lang="zh-CN" altLang="en-US" sz="180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29AC02D-E14C-EFAD-DF7E-2E03F9756981}"/>
              </a:ext>
            </a:extLst>
          </p:cNvPr>
          <p:cNvSpPr>
            <a:spLocks noGrp="1" noChangeArrowheads="1"/>
          </p:cNvSpPr>
          <p:nvPr>
            <p:ph type="title"/>
          </p:nvPr>
        </p:nvSpPr>
        <p:spPr/>
        <p:txBody>
          <a:bodyPr/>
          <a:lstStyle/>
          <a:p>
            <a:pPr marL="342900" indent="-342900"/>
            <a:r>
              <a:rPr lang="en-US" altLang="zh-CN">
                <a:solidFill>
                  <a:schemeClr val="tx1"/>
                </a:solidFill>
                <a:latin typeface="Comic Sans MS" panose="030F0702030302020204" pitchFamily="66" charset="0"/>
              </a:rPr>
              <a:t>Search Process</a:t>
            </a:r>
            <a:endParaRPr lang="zh-CN" altLang="en-US">
              <a:solidFill>
                <a:schemeClr val="tx1"/>
              </a:solidFill>
              <a:latin typeface="Comic Sans MS" panose="030F0702030302020204" pitchFamily="66" charset="0"/>
            </a:endParaRPr>
          </a:p>
        </p:txBody>
      </p:sp>
      <p:sp>
        <p:nvSpPr>
          <p:cNvPr id="96259" name="Rectangle 3">
            <a:extLst>
              <a:ext uri="{FF2B5EF4-FFF2-40B4-BE49-F238E27FC236}">
                <a16:creationId xmlns:a16="http://schemas.microsoft.com/office/drawing/2014/main" id="{57A83D47-2ED9-7286-2F31-BCB2615047A5}"/>
              </a:ext>
            </a:extLst>
          </p:cNvPr>
          <p:cNvSpPr>
            <a:spLocks noGrp="1" noChangeArrowheads="1"/>
          </p:cNvSpPr>
          <p:nvPr>
            <p:ph idx="1"/>
          </p:nvPr>
        </p:nvSpPr>
        <p:spPr/>
        <p:txBody>
          <a:bodyPr/>
          <a:lstStyle/>
          <a:p>
            <a:r>
              <a:rPr lang="en-US" altLang="zh-CN" b="1">
                <a:solidFill>
                  <a:srgbClr val="990000"/>
                </a:solidFill>
              </a:rPr>
              <a:t>Sequential Forward Selection</a:t>
            </a:r>
            <a:r>
              <a:rPr lang="zh-CN" altLang="en-US"/>
              <a:t/>
            </a:r>
            <a:br>
              <a:rPr lang="zh-CN" altLang="en-US"/>
            </a:br>
            <a:r>
              <a:rPr lang="zh-CN" altLang="en-US"/>
              <a:t>（</a:t>
            </a:r>
            <a:r>
              <a:rPr lang="zh-CN" altLang="en-US" b="1">
                <a:solidFill>
                  <a:srgbClr val="990000"/>
                </a:solidFill>
              </a:rPr>
              <a:t>循序向前选择法</a:t>
            </a:r>
            <a:r>
              <a:rPr lang="zh-CN" altLang="en-US"/>
              <a:t>，</a:t>
            </a:r>
            <a:r>
              <a:rPr lang="en-US" altLang="zh-CN" b="1">
                <a:solidFill>
                  <a:srgbClr val="990000"/>
                </a:solidFill>
              </a:rPr>
              <a:t>SFS</a:t>
            </a:r>
            <a:r>
              <a:rPr lang="zh-CN" altLang="en-US"/>
              <a:t>）</a:t>
            </a:r>
          </a:p>
          <a:p>
            <a:pPr lvl="1"/>
            <a:r>
              <a:rPr lang="en-US" altLang="zh-CN"/>
              <a:t>First, the optimal individual features are selected</a:t>
            </a:r>
            <a:endParaRPr lang="zh-CN" altLang="en-US"/>
          </a:p>
          <a:p>
            <a:pPr lvl="1"/>
            <a:r>
              <a:rPr lang="en-US" altLang="zh-CN"/>
              <a:t>Then, combine all the other features with the first selected feature to form a candidate feature pair to find the optimal pair</a:t>
            </a:r>
            <a:endParaRPr lang="zh-CN" altLang="en-US"/>
          </a:p>
          <a:p>
            <a:pPr lvl="1"/>
            <a:r>
              <a:rPr lang="en-US" altLang="zh-CN"/>
              <a:t>The remaining features are then paired with the best features selected in the previous step to form candidate feature triples and find the optimal triples</a:t>
            </a:r>
            <a:endParaRPr lang="zh-CN" altLang="en-US"/>
          </a:p>
          <a:p>
            <a:pPr lvl="1"/>
            <a:r>
              <a:rPr lang="en-US" altLang="zh-CN"/>
              <a:t>The process stops until enough features are selected</a:t>
            </a:r>
            <a:endParaRPr lang="zh-CN" altLang="zh-CN"/>
          </a:p>
          <a:p>
            <a:pPr lvl="1"/>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8" name="Picture 2">
            <a:extLst>
              <a:ext uri="{FF2B5EF4-FFF2-40B4-BE49-F238E27FC236}">
                <a16:creationId xmlns:a16="http://schemas.microsoft.com/office/drawing/2014/main" id="{1C7D8222-43F4-7FD0-E617-36ECD5310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043" y="4149725"/>
            <a:ext cx="2840037"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099" name="Picture 3">
            <a:extLst>
              <a:ext uri="{FF2B5EF4-FFF2-40B4-BE49-F238E27FC236}">
                <a16:creationId xmlns:a16="http://schemas.microsoft.com/office/drawing/2014/main" id="{4973311F-10CF-8F40-834A-948802173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025" y="3213105"/>
            <a:ext cx="3703638"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4">
            <a:extLst>
              <a:ext uri="{FF2B5EF4-FFF2-40B4-BE49-F238E27FC236}">
                <a16:creationId xmlns:a16="http://schemas.microsoft.com/office/drawing/2014/main" id="{E0625390-C765-E11C-26B9-A6E56EE69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143" y="2708280"/>
            <a:ext cx="38957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Rectangle 5">
            <a:extLst>
              <a:ext uri="{FF2B5EF4-FFF2-40B4-BE49-F238E27FC236}">
                <a16:creationId xmlns:a16="http://schemas.microsoft.com/office/drawing/2014/main" id="{845645A6-23A5-4DB5-D022-AEB470F7B618}"/>
              </a:ext>
            </a:extLst>
          </p:cNvPr>
          <p:cNvSpPr>
            <a:spLocks noGrp="1" noChangeArrowheads="1"/>
          </p:cNvSpPr>
          <p:nvPr>
            <p:ph type="title"/>
          </p:nvPr>
        </p:nvSpPr>
        <p:spPr/>
        <p:txBody>
          <a:bodyPr/>
          <a:lstStyle/>
          <a:p>
            <a:r>
              <a:rPr lang="en-US" altLang="zh-CN">
                <a:solidFill>
                  <a:schemeClr val="tx1"/>
                </a:solidFill>
                <a:latin typeface="Comic Sans MS" panose="030F0702030302020204" pitchFamily="66" charset="0"/>
              </a:rPr>
              <a:t>Search Process</a:t>
            </a:r>
            <a:endParaRPr lang="zh-CN" altLang="en-US"/>
          </a:p>
        </p:txBody>
      </p:sp>
      <p:sp>
        <p:nvSpPr>
          <p:cNvPr id="97286" name="Rectangle 6">
            <a:extLst>
              <a:ext uri="{FF2B5EF4-FFF2-40B4-BE49-F238E27FC236}">
                <a16:creationId xmlns:a16="http://schemas.microsoft.com/office/drawing/2014/main" id="{85092AAC-9557-ADB1-0D5E-E7F7B6DA5636}"/>
              </a:ext>
            </a:extLst>
          </p:cNvPr>
          <p:cNvSpPr>
            <a:spLocks noGrp="1" noChangeArrowheads="1"/>
          </p:cNvSpPr>
          <p:nvPr>
            <p:ph idx="1"/>
          </p:nvPr>
        </p:nvSpPr>
        <p:spPr/>
        <p:txBody>
          <a:bodyPr/>
          <a:lstStyle/>
          <a:p>
            <a:r>
              <a:rPr lang="en-US" altLang="zh-CN" b="1">
                <a:solidFill>
                  <a:srgbClr val="990000"/>
                </a:solidFill>
              </a:rPr>
              <a:t>Sequential Forward Selection</a:t>
            </a:r>
            <a:r>
              <a:rPr lang="zh-CN" altLang="en-US"/>
              <a:t/>
            </a:r>
            <a:br>
              <a:rPr lang="zh-CN" altLang="en-US"/>
            </a:br>
            <a:r>
              <a:rPr lang="zh-CN" altLang="en-US"/>
              <a:t>（</a:t>
            </a:r>
            <a:r>
              <a:rPr lang="zh-CN" altLang="en-US" b="1">
                <a:solidFill>
                  <a:srgbClr val="C00000"/>
                </a:solidFill>
              </a:rPr>
              <a:t>循序向前选择法</a:t>
            </a:r>
            <a:r>
              <a:rPr lang="zh-CN" altLang="en-US"/>
              <a:t>，</a:t>
            </a:r>
            <a:r>
              <a:rPr lang="en-US" altLang="zh-CN" b="1">
                <a:solidFill>
                  <a:srgbClr val="990000"/>
                </a:solidFill>
              </a:rPr>
              <a:t>SFS</a:t>
            </a:r>
            <a:r>
              <a:rPr lang="zh-CN" altLang="en-US"/>
              <a:t>）</a:t>
            </a:r>
          </a:p>
        </p:txBody>
      </p:sp>
      <p:sp>
        <p:nvSpPr>
          <p:cNvPr id="260103" name="Rectangle 7">
            <a:extLst>
              <a:ext uri="{FF2B5EF4-FFF2-40B4-BE49-F238E27FC236}">
                <a16:creationId xmlns:a16="http://schemas.microsoft.com/office/drawing/2014/main" id="{1E06DFD7-6CC6-9B1D-BFAC-8601F969443E}"/>
              </a:ext>
            </a:extLst>
          </p:cNvPr>
          <p:cNvSpPr>
            <a:spLocks noChangeArrowheads="1"/>
          </p:cNvSpPr>
          <p:nvPr/>
        </p:nvSpPr>
        <p:spPr bwMode="auto">
          <a:xfrm>
            <a:off x="5795968" y="2760632"/>
            <a:ext cx="184731" cy="40011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
        <p:nvSpPr>
          <p:cNvPr id="260104" name="Rectangle 8">
            <a:extLst>
              <a:ext uri="{FF2B5EF4-FFF2-40B4-BE49-F238E27FC236}">
                <a16:creationId xmlns:a16="http://schemas.microsoft.com/office/drawing/2014/main" id="{9F9458E7-75A9-CEBB-ADD0-6930EA4C83E5}"/>
              </a:ext>
            </a:extLst>
          </p:cNvPr>
          <p:cNvSpPr>
            <a:spLocks noChangeArrowheads="1"/>
          </p:cNvSpPr>
          <p:nvPr/>
        </p:nvSpPr>
        <p:spPr bwMode="auto">
          <a:xfrm>
            <a:off x="5664205" y="3697257"/>
            <a:ext cx="936625" cy="40011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
        <p:nvSpPr>
          <p:cNvPr id="260105" name="Rectangle 9">
            <a:extLst>
              <a:ext uri="{FF2B5EF4-FFF2-40B4-BE49-F238E27FC236}">
                <a16:creationId xmlns:a16="http://schemas.microsoft.com/office/drawing/2014/main" id="{842104A5-C869-7C6F-08A4-DFCBD2B35B36}"/>
              </a:ext>
            </a:extLst>
          </p:cNvPr>
          <p:cNvSpPr>
            <a:spLocks noChangeArrowheads="1"/>
          </p:cNvSpPr>
          <p:nvPr/>
        </p:nvSpPr>
        <p:spPr bwMode="auto">
          <a:xfrm>
            <a:off x="6370638" y="4654520"/>
            <a:ext cx="1225550" cy="40011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0103"/>
                                        </p:tgtEl>
                                        <p:attrNameLst>
                                          <p:attrName>style.visibility</p:attrName>
                                        </p:attrNameLst>
                                      </p:cBhvr>
                                      <p:to>
                                        <p:strVal val="visible"/>
                                      </p:to>
                                    </p:set>
                                    <p:animEffect transition="in" filter="blinds(horizontal)">
                                      <p:cBhvr>
                                        <p:cTn id="7" dur="500"/>
                                        <p:tgtEl>
                                          <p:spTgt spid="2601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0099"/>
                                        </p:tgtEl>
                                        <p:attrNameLst>
                                          <p:attrName>style.visibility</p:attrName>
                                        </p:attrNameLst>
                                      </p:cBhvr>
                                      <p:to>
                                        <p:strVal val="visible"/>
                                      </p:to>
                                    </p:set>
                                    <p:animEffect transition="in" filter="blinds(horizontal)">
                                      <p:cBhvr>
                                        <p:cTn id="12" dur="500"/>
                                        <p:tgtEl>
                                          <p:spTgt spid="2600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60104"/>
                                        </p:tgtEl>
                                        <p:attrNameLst>
                                          <p:attrName>style.visibility</p:attrName>
                                        </p:attrNameLst>
                                      </p:cBhvr>
                                      <p:to>
                                        <p:strVal val="visible"/>
                                      </p:to>
                                    </p:set>
                                    <p:animEffect transition="in" filter="blinds(horizontal)">
                                      <p:cBhvr>
                                        <p:cTn id="17" dur="500"/>
                                        <p:tgtEl>
                                          <p:spTgt spid="2601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60098"/>
                                        </p:tgtEl>
                                        <p:attrNameLst>
                                          <p:attrName>style.visibility</p:attrName>
                                        </p:attrNameLst>
                                      </p:cBhvr>
                                      <p:to>
                                        <p:strVal val="visible"/>
                                      </p:to>
                                    </p:set>
                                    <p:animEffect transition="in" filter="blinds(horizontal)">
                                      <p:cBhvr>
                                        <p:cTn id="22" dur="500"/>
                                        <p:tgtEl>
                                          <p:spTgt spid="2600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60105"/>
                                        </p:tgtEl>
                                        <p:attrNameLst>
                                          <p:attrName>style.visibility</p:attrName>
                                        </p:attrNameLst>
                                      </p:cBhvr>
                                      <p:to>
                                        <p:strVal val="visible"/>
                                      </p:to>
                                    </p:set>
                                    <p:animEffect transition="in" filter="blinds(horizontal)">
                                      <p:cBhvr>
                                        <p:cTn id="27" dur="500"/>
                                        <p:tgtEl>
                                          <p:spTgt spid="260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3" grpId="0" animBg="1"/>
      <p:bldP spid="260104" grpId="0" animBg="1"/>
      <p:bldP spid="2601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A99C8689-B3A0-C85E-0623-9963F0051FD2}"/>
              </a:ext>
            </a:extLst>
          </p:cNvPr>
          <p:cNvSpPr>
            <a:spLocks noGrp="1" noChangeArrowheads="1"/>
          </p:cNvSpPr>
          <p:nvPr>
            <p:ph type="title"/>
          </p:nvPr>
        </p:nvSpPr>
        <p:spPr/>
        <p:txBody>
          <a:bodyPr/>
          <a:lstStyle/>
          <a:p>
            <a:r>
              <a:rPr lang="en-US" altLang="zh-CN">
                <a:latin typeface="Comic Sans MS" panose="030F0702030302020204" pitchFamily="66" charset="0"/>
              </a:rPr>
              <a:t>Dimensionality Reduction</a:t>
            </a:r>
            <a:endParaRPr lang="zh-CN" altLang="en-US"/>
          </a:p>
        </p:txBody>
      </p:sp>
      <p:sp>
        <p:nvSpPr>
          <p:cNvPr id="24579" name="Rectangle 3">
            <a:extLst>
              <a:ext uri="{FF2B5EF4-FFF2-40B4-BE49-F238E27FC236}">
                <a16:creationId xmlns:a16="http://schemas.microsoft.com/office/drawing/2014/main" id="{C1625926-974E-4547-8249-34F209F96406}"/>
              </a:ext>
            </a:extLst>
          </p:cNvPr>
          <p:cNvSpPr>
            <a:spLocks noGrp="1" noChangeArrowheads="1"/>
          </p:cNvSpPr>
          <p:nvPr>
            <p:ph idx="1"/>
          </p:nvPr>
        </p:nvSpPr>
        <p:spPr>
          <a:xfrm>
            <a:off x="839416" y="986200"/>
            <a:ext cx="10585177" cy="5351462"/>
          </a:xfrm>
        </p:spPr>
        <p:txBody>
          <a:bodyPr/>
          <a:lstStyle/>
          <a:p>
            <a:pPr>
              <a:lnSpc>
                <a:spcPct val="150000"/>
              </a:lnSpc>
              <a:buFont typeface="Wingdings" panose="05000000000000000000" pitchFamily="2" charset="2"/>
              <a:buChar char="n"/>
              <a:defRPr/>
            </a:pPr>
            <a:r>
              <a:rPr lang="en-US" altLang="zh-CN" sz="2400" dirty="0"/>
              <a:t>The problem of dimensionality reduction</a:t>
            </a:r>
            <a:endParaRPr lang="zh-CN" altLang="en-US" sz="2400" dirty="0"/>
          </a:p>
          <a:p>
            <a:pPr lvl="1">
              <a:lnSpc>
                <a:spcPct val="150000"/>
              </a:lnSpc>
              <a:buFont typeface="Wingdings" panose="05000000000000000000" pitchFamily="2" charset="2"/>
              <a:buChar char="n"/>
              <a:defRPr/>
            </a:pPr>
            <a:r>
              <a:rPr lang="en-US" altLang="zh-CN" sz="2000" dirty="0">
                <a:cs typeface="+mn-ea"/>
              </a:rPr>
              <a:t>Linear transformation vs.</a:t>
            </a:r>
            <a:r>
              <a:rPr lang="zh-CN" altLang="en-US" sz="2000" dirty="0">
                <a:cs typeface="+mn-ea"/>
              </a:rPr>
              <a:t> </a:t>
            </a:r>
            <a:r>
              <a:rPr lang="en-US" altLang="zh-CN" sz="2000" dirty="0">
                <a:cs typeface="+mn-ea"/>
              </a:rPr>
              <a:t>Non-linear transformation</a:t>
            </a:r>
            <a:r>
              <a:rPr lang="en-US" altLang="zh-CN" sz="2000" dirty="0">
                <a:solidFill>
                  <a:srgbClr val="990000"/>
                </a:solidFill>
                <a:cs typeface="+mn-ea"/>
              </a:rPr>
              <a:t> </a:t>
            </a:r>
            <a:endParaRPr lang="zh-CN" altLang="en-US" sz="2000" dirty="0">
              <a:solidFill>
                <a:srgbClr val="990000"/>
              </a:solidFill>
              <a:cs typeface="+mn-ea"/>
            </a:endParaRPr>
          </a:p>
          <a:p>
            <a:pPr lvl="1">
              <a:lnSpc>
                <a:spcPct val="150000"/>
              </a:lnSpc>
              <a:buFont typeface="Wingdings" panose="05000000000000000000" pitchFamily="2" charset="2"/>
              <a:buChar char="n"/>
              <a:defRPr/>
            </a:pPr>
            <a:r>
              <a:rPr lang="en-US" altLang="zh-CN" sz="2000" dirty="0">
                <a:cs typeface="+mn-ea"/>
              </a:rPr>
              <a:t>Use category label (supervised) vs. no category label (unsupervised)</a:t>
            </a:r>
            <a:endParaRPr lang="zh-CN" altLang="en-US" sz="2000" dirty="0">
              <a:cs typeface="+mn-ea"/>
            </a:endParaRPr>
          </a:p>
          <a:p>
            <a:pPr lvl="1">
              <a:lnSpc>
                <a:spcPct val="150000"/>
              </a:lnSpc>
              <a:buFont typeface="Wingdings" panose="05000000000000000000" pitchFamily="2" charset="2"/>
              <a:buChar char="n"/>
              <a:defRPr/>
            </a:pPr>
            <a:r>
              <a:rPr lang="en-US" altLang="zh-CN" sz="2000" dirty="0">
                <a:cs typeface="+mn-ea"/>
              </a:rPr>
              <a:t>Different training objectives</a:t>
            </a:r>
            <a:endParaRPr lang="zh-CN" altLang="en-US" sz="2000" dirty="0">
              <a:cs typeface="+mn-ea"/>
            </a:endParaRPr>
          </a:p>
          <a:p>
            <a:pPr lvl="2">
              <a:lnSpc>
                <a:spcPct val="150000"/>
              </a:lnSpc>
              <a:buFont typeface="Wingdings" panose="05000000000000000000" pitchFamily="2" charset="2"/>
              <a:buChar char="n"/>
              <a:defRPr/>
            </a:pPr>
            <a:r>
              <a:rPr lang="en-US" altLang="zh-CN" sz="1800" dirty="0">
                <a:cs typeface="+mn-ea"/>
              </a:rPr>
              <a:t>Minimize reconstruction errors </a:t>
            </a:r>
            <a:r>
              <a:rPr lang="zh-CN" altLang="en-US" sz="1800" dirty="0">
                <a:cs typeface="+mn-ea"/>
              </a:rPr>
              <a:t>（</a:t>
            </a:r>
            <a:r>
              <a:rPr lang="en-US" altLang="zh-CN" sz="1800" dirty="0">
                <a:cs typeface="+mn-ea"/>
              </a:rPr>
              <a:t> </a:t>
            </a:r>
            <a:r>
              <a:rPr lang="en-US" altLang="zh-CN" sz="1800" b="1" dirty="0">
                <a:solidFill>
                  <a:srgbClr val="C00000"/>
                </a:solidFill>
                <a:cs typeface="+mn-ea"/>
              </a:rPr>
              <a:t>principal component analysis</a:t>
            </a:r>
            <a:r>
              <a:rPr lang="en-US" altLang="zh-CN" sz="1800" b="1" dirty="0">
                <a:solidFill>
                  <a:schemeClr val="tx1">
                    <a:lumMod val="95000"/>
                    <a:lumOff val="5000"/>
                  </a:schemeClr>
                </a:solidFill>
                <a:cs typeface="+mn-ea"/>
              </a:rPr>
              <a:t>,</a:t>
            </a:r>
            <a:r>
              <a:rPr lang="zh-CN" altLang="en-US" sz="1800" dirty="0">
                <a:solidFill>
                  <a:schemeClr val="tx1">
                    <a:lumMod val="95000"/>
                    <a:lumOff val="5000"/>
                  </a:schemeClr>
                </a:solidFill>
                <a:cs typeface="+mn-ea"/>
              </a:rPr>
              <a:t> </a:t>
            </a:r>
            <a:r>
              <a:rPr lang="en-US" altLang="zh-CN" sz="1800" b="1" dirty="0">
                <a:solidFill>
                  <a:srgbClr val="990000"/>
                </a:solidFill>
                <a:cs typeface="+mn-ea"/>
              </a:rPr>
              <a:t>PCA, </a:t>
            </a:r>
            <a:r>
              <a:rPr lang="zh-CN" altLang="en-US" sz="1800" b="1" dirty="0">
                <a:solidFill>
                  <a:srgbClr val="990000"/>
                </a:solidFill>
                <a:cs typeface="+mn-ea"/>
              </a:rPr>
              <a:t>主成分分析</a:t>
            </a:r>
            <a:r>
              <a:rPr lang="zh-CN" altLang="en-US" sz="1800" dirty="0">
                <a:cs typeface="+mn-ea"/>
              </a:rPr>
              <a:t>）</a:t>
            </a:r>
          </a:p>
          <a:p>
            <a:pPr lvl="2">
              <a:lnSpc>
                <a:spcPct val="150000"/>
              </a:lnSpc>
              <a:buFont typeface="Wingdings" panose="05000000000000000000" pitchFamily="2" charset="2"/>
              <a:buChar char="n"/>
              <a:defRPr/>
            </a:pPr>
            <a:r>
              <a:rPr lang="en-US" altLang="zh-CN" sz="1800" dirty="0">
                <a:cs typeface="+mn-ea"/>
              </a:rPr>
              <a:t>Maximize category separability </a:t>
            </a:r>
            <a:r>
              <a:rPr lang="zh-CN" altLang="en-US" sz="1800" dirty="0">
                <a:cs typeface="+mn-ea"/>
              </a:rPr>
              <a:t>（</a:t>
            </a:r>
            <a:r>
              <a:rPr lang="zh-CN" altLang="zh-CN" sz="1800" dirty="0">
                <a:cs typeface="+mn-ea"/>
              </a:rPr>
              <a:t> </a:t>
            </a:r>
            <a:r>
              <a:rPr lang="en-US" altLang="zh-CN" sz="1800" b="1" dirty="0">
                <a:solidFill>
                  <a:srgbClr val="C00000"/>
                </a:solidFill>
                <a:cs typeface="+mn-ea"/>
              </a:rPr>
              <a:t>linear discriminant analysis</a:t>
            </a:r>
            <a:r>
              <a:rPr lang="zh-CN" altLang="en-US" sz="1800" dirty="0">
                <a:cs typeface="+mn-ea"/>
              </a:rPr>
              <a:t>，</a:t>
            </a:r>
            <a:r>
              <a:rPr lang="en-US" altLang="zh-CN" sz="1800" b="1" dirty="0">
                <a:solidFill>
                  <a:srgbClr val="990000"/>
                </a:solidFill>
                <a:cs typeface="+mn-ea"/>
              </a:rPr>
              <a:t>LDA</a:t>
            </a:r>
            <a:r>
              <a:rPr lang="zh-CN" altLang="en-US" sz="1800" b="1" dirty="0">
                <a:solidFill>
                  <a:srgbClr val="990000"/>
                </a:solidFill>
                <a:cs typeface="+mn-ea"/>
              </a:rPr>
              <a:t>，线性判别分析</a:t>
            </a:r>
            <a:r>
              <a:rPr lang="zh-CN" altLang="en-US" sz="1800" dirty="0">
                <a:cs typeface="+mn-ea"/>
              </a:rPr>
              <a:t>）</a:t>
            </a:r>
          </a:p>
          <a:p>
            <a:pPr lvl="2">
              <a:lnSpc>
                <a:spcPct val="150000"/>
              </a:lnSpc>
              <a:buFont typeface="Wingdings" panose="05000000000000000000" pitchFamily="2" charset="2"/>
              <a:buChar char="n"/>
              <a:defRPr/>
            </a:pPr>
            <a:r>
              <a:rPr lang="en-US" altLang="zh-CN" sz="1800" dirty="0">
                <a:cs typeface="+mn-ea"/>
              </a:rPr>
              <a:t>Minimize classification error </a:t>
            </a:r>
            <a:r>
              <a:rPr lang="zh-CN" altLang="en-US" sz="1800" dirty="0">
                <a:cs typeface="+mn-ea"/>
              </a:rPr>
              <a:t>（</a:t>
            </a:r>
            <a:r>
              <a:rPr lang="en-US" altLang="zh-CN" sz="1800" b="1" dirty="0">
                <a:solidFill>
                  <a:srgbClr val="990000"/>
                </a:solidFill>
                <a:cs typeface="+mn-ea"/>
              </a:rPr>
              <a:t>discriminative training,</a:t>
            </a:r>
            <a:r>
              <a:rPr lang="zh-CN" altLang="en-US" sz="1800" b="1" dirty="0">
                <a:solidFill>
                  <a:srgbClr val="990000"/>
                </a:solidFill>
                <a:cs typeface="+mn-ea"/>
              </a:rPr>
              <a:t> 判别训练</a:t>
            </a:r>
            <a:r>
              <a:rPr lang="zh-CN" altLang="en-US" sz="1800" dirty="0">
                <a:cs typeface="+mn-ea"/>
              </a:rPr>
              <a:t>）</a:t>
            </a:r>
          </a:p>
          <a:p>
            <a:pPr lvl="2">
              <a:lnSpc>
                <a:spcPct val="150000"/>
              </a:lnSpc>
              <a:buFont typeface="Wingdings" panose="05000000000000000000" pitchFamily="2" charset="2"/>
              <a:buChar char="n"/>
              <a:defRPr/>
            </a:pPr>
            <a:r>
              <a:rPr lang="en-US" altLang="zh-CN" sz="1800" dirty="0">
                <a:cs typeface="+mn-ea"/>
              </a:rPr>
              <a:t>Projection that retains the most detail </a:t>
            </a:r>
            <a:r>
              <a:rPr lang="zh-CN" altLang="en-US" sz="1800" dirty="0">
                <a:cs typeface="+mn-ea"/>
              </a:rPr>
              <a:t>（</a:t>
            </a:r>
            <a:r>
              <a:rPr lang="en-US" altLang="zh-CN" sz="1800" b="1" dirty="0">
                <a:solidFill>
                  <a:srgbClr val="990000"/>
                </a:solidFill>
                <a:cs typeface="+mn-ea"/>
              </a:rPr>
              <a:t>projection pursuit</a:t>
            </a:r>
            <a:r>
              <a:rPr lang="en-US" altLang="zh-CN" sz="1800" b="1" dirty="0">
                <a:solidFill>
                  <a:schemeClr val="tx1">
                    <a:lumMod val="95000"/>
                    <a:lumOff val="5000"/>
                  </a:schemeClr>
                </a:solidFill>
                <a:cs typeface="+mn-ea"/>
              </a:rPr>
              <a:t>, </a:t>
            </a:r>
            <a:r>
              <a:rPr lang="zh-CN" altLang="en-US" sz="1800" b="1" dirty="0">
                <a:solidFill>
                  <a:srgbClr val="990000"/>
                </a:solidFill>
                <a:cs typeface="+mn-ea"/>
              </a:rPr>
              <a:t>投影寻踪</a:t>
            </a:r>
            <a:r>
              <a:rPr lang="zh-CN" altLang="en-US" sz="1800" dirty="0">
                <a:cs typeface="+mn-ea"/>
              </a:rPr>
              <a:t>）</a:t>
            </a:r>
          </a:p>
          <a:p>
            <a:pPr lvl="2">
              <a:lnSpc>
                <a:spcPct val="150000"/>
              </a:lnSpc>
              <a:buFont typeface="Wingdings" panose="05000000000000000000" pitchFamily="2" charset="2"/>
              <a:buChar char="n"/>
              <a:defRPr/>
            </a:pPr>
            <a:r>
              <a:rPr lang="en-US" altLang="zh-CN" sz="1800" dirty="0">
                <a:cs typeface="+mn-ea"/>
              </a:rPr>
              <a:t>Maximize independence between features </a:t>
            </a:r>
            <a:r>
              <a:rPr lang="zh-CN" altLang="en-US" sz="1800" dirty="0">
                <a:cs typeface="+mn-ea"/>
              </a:rPr>
              <a:t>（</a:t>
            </a:r>
            <a:r>
              <a:rPr lang="en-US" altLang="zh-CN" sz="1800" dirty="0">
                <a:cs typeface="+mn-ea"/>
              </a:rPr>
              <a:t> </a:t>
            </a:r>
            <a:r>
              <a:rPr lang="en-US" altLang="zh-CN" sz="1800" b="1" dirty="0">
                <a:solidFill>
                  <a:srgbClr val="990000"/>
                </a:solidFill>
                <a:cs typeface="+mn-ea"/>
              </a:rPr>
              <a:t>Independent Component Analysis</a:t>
            </a:r>
            <a:r>
              <a:rPr lang="en-US" altLang="zh-CN" sz="1800" b="1" dirty="0">
                <a:solidFill>
                  <a:schemeClr val="tx1">
                    <a:lumMod val="95000"/>
                    <a:lumOff val="5000"/>
                  </a:schemeClr>
                </a:solidFill>
                <a:cs typeface="+mn-ea"/>
              </a:rPr>
              <a:t>, </a:t>
            </a:r>
            <a:r>
              <a:rPr lang="en-US" altLang="zh-CN" sz="1800" b="1" dirty="0">
                <a:solidFill>
                  <a:srgbClr val="990000"/>
                </a:solidFill>
                <a:cs typeface="+mn-ea"/>
              </a:rPr>
              <a:t>ICA</a:t>
            </a:r>
            <a:r>
              <a:rPr lang="zh-CN" altLang="en-US" sz="1800" b="1" dirty="0">
                <a:solidFill>
                  <a:schemeClr val="tx1">
                    <a:lumMod val="95000"/>
                    <a:lumOff val="5000"/>
                  </a:schemeClr>
                </a:solidFill>
                <a:cs typeface="+mn-ea"/>
              </a:rPr>
              <a:t>，</a:t>
            </a:r>
            <a:r>
              <a:rPr lang="zh-CN" altLang="en-US" sz="1800" b="1" dirty="0">
                <a:solidFill>
                  <a:srgbClr val="990000"/>
                </a:solidFill>
                <a:cs typeface="+mn-ea"/>
              </a:rPr>
              <a:t>独立成分分析</a:t>
            </a:r>
            <a:r>
              <a:rPr lang="zh-CN" altLang="en-US" sz="1800" dirty="0">
                <a:cs typeface="+mn-ea"/>
              </a:rPr>
              <a:t>）</a:t>
            </a:r>
          </a:p>
          <a:p>
            <a:pPr lvl="2">
              <a:defRPr/>
            </a:pPr>
            <a:endParaRPr lang="zh-CN" altLang="en-US" dirty="0">
              <a:cs typeface="+mn-ea"/>
            </a:endParaRPr>
          </a:p>
          <a:p>
            <a:pPr lvl="1">
              <a:defRPr/>
            </a:pPr>
            <a:endParaRPr lang="zh-CN" altLang="en-US" dirty="0">
              <a:cs typeface="+mn-ea"/>
            </a:endParaRPr>
          </a:p>
        </p:txBody>
      </p:sp>
      <p:sp>
        <p:nvSpPr>
          <p:cNvPr id="188420" name="Line 4">
            <a:extLst>
              <a:ext uri="{FF2B5EF4-FFF2-40B4-BE49-F238E27FC236}">
                <a16:creationId xmlns:a16="http://schemas.microsoft.com/office/drawing/2014/main" id="{80C4C59A-32F8-946F-0C65-38666109E4D5}"/>
              </a:ext>
            </a:extLst>
          </p:cNvPr>
          <p:cNvSpPr>
            <a:spLocks noChangeShapeType="1"/>
          </p:cNvSpPr>
          <p:nvPr/>
        </p:nvSpPr>
        <p:spPr bwMode="auto">
          <a:xfrm>
            <a:off x="1847577" y="3865726"/>
            <a:ext cx="8928943"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1" name="Line 5">
            <a:extLst>
              <a:ext uri="{FF2B5EF4-FFF2-40B4-BE49-F238E27FC236}">
                <a16:creationId xmlns:a16="http://schemas.microsoft.com/office/drawing/2014/main" id="{F0847351-B98E-5677-D3AA-CDFCBF44630D}"/>
              </a:ext>
            </a:extLst>
          </p:cNvPr>
          <p:cNvSpPr>
            <a:spLocks noChangeShapeType="1"/>
          </p:cNvSpPr>
          <p:nvPr/>
        </p:nvSpPr>
        <p:spPr bwMode="auto">
          <a:xfrm>
            <a:off x="1847528" y="4369782"/>
            <a:ext cx="9072959"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8420"/>
                                        </p:tgtEl>
                                        <p:attrNameLst>
                                          <p:attrName>style.visibility</p:attrName>
                                        </p:attrNameLst>
                                      </p:cBhvr>
                                      <p:to>
                                        <p:strVal val="visible"/>
                                      </p:to>
                                    </p:set>
                                    <p:animEffect transition="in" filter="wipe(left)">
                                      <p:cBhvr>
                                        <p:cTn id="7" dur="500"/>
                                        <p:tgtEl>
                                          <p:spTgt spid="188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8421"/>
                                        </p:tgtEl>
                                        <p:attrNameLst>
                                          <p:attrName>style.visibility</p:attrName>
                                        </p:attrNameLst>
                                      </p:cBhvr>
                                      <p:to>
                                        <p:strVal val="visible"/>
                                      </p:to>
                                    </p:set>
                                    <p:animEffect transition="in" filter="wipe(left)">
                                      <p:cBhvr>
                                        <p:cTn id="12" dur="500"/>
                                        <p:tgtEl>
                                          <p:spTgt spid="188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B5614678-7463-E2E4-A7D0-9C211FAAE0D7}"/>
              </a:ext>
            </a:extLst>
          </p:cNvPr>
          <p:cNvSpPr>
            <a:spLocks noGrp="1" noChangeArrowheads="1"/>
          </p:cNvSpPr>
          <p:nvPr>
            <p:ph type="title"/>
          </p:nvPr>
        </p:nvSpPr>
        <p:spPr/>
        <p:txBody>
          <a:bodyPr/>
          <a:lstStyle/>
          <a:p>
            <a:r>
              <a:rPr lang="en-US" altLang="zh-CN">
                <a:solidFill>
                  <a:schemeClr val="tx1"/>
                </a:solidFill>
                <a:latin typeface="Comic Sans MS" panose="030F0702030302020204" pitchFamily="66" charset="0"/>
              </a:rPr>
              <a:t>Search Process</a:t>
            </a:r>
            <a:endParaRPr lang="zh-CN" altLang="en-US"/>
          </a:p>
        </p:txBody>
      </p:sp>
      <p:sp>
        <p:nvSpPr>
          <p:cNvPr id="98307" name="Rectangle 3">
            <a:extLst>
              <a:ext uri="{FF2B5EF4-FFF2-40B4-BE49-F238E27FC236}">
                <a16:creationId xmlns:a16="http://schemas.microsoft.com/office/drawing/2014/main" id="{C8F739F7-2669-FC92-387A-E0512FC05704}"/>
              </a:ext>
            </a:extLst>
          </p:cNvPr>
          <p:cNvSpPr>
            <a:spLocks noGrp="1" noChangeArrowheads="1"/>
          </p:cNvSpPr>
          <p:nvPr>
            <p:ph idx="1"/>
          </p:nvPr>
        </p:nvSpPr>
        <p:spPr/>
        <p:txBody>
          <a:bodyPr/>
          <a:lstStyle/>
          <a:p>
            <a:r>
              <a:rPr lang="en-US" altLang="zh-CN" b="1">
                <a:solidFill>
                  <a:srgbClr val="990000"/>
                </a:solidFill>
              </a:rPr>
              <a:t>Sequential Forward Selection</a:t>
            </a:r>
            <a:r>
              <a:rPr lang="zh-CN" altLang="en-US"/>
              <a:t/>
            </a:r>
            <a:br>
              <a:rPr lang="zh-CN" altLang="en-US"/>
            </a:br>
            <a:r>
              <a:rPr lang="zh-CN" altLang="en-US"/>
              <a:t>（</a:t>
            </a:r>
            <a:r>
              <a:rPr lang="zh-CN" altLang="en-US" b="1">
                <a:solidFill>
                  <a:srgbClr val="990000"/>
                </a:solidFill>
              </a:rPr>
              <a:t>循序向前选择法</a:t>
            </a:r>
            <a:r>
              <a:rPr lang="zh-CN" altLang="en-US"/>
              <a:t>，</a:t>
            </a:r>
            <a:r>
              <a:rPr lang="en-US" altLang="zh-CN" b="1">
                <a:solidFill>
                  <a:srgbClr val="990000"/>
                </a:solidFill>
              </a:rPr>
              <a:t>SFS</a:t>
            </a:r>
            <a:r>
              <a:rPr lang="zh-CN" altLang="en-US"/>
              <a:t>）</a:t>
            </a:r>
          </a:p>
          <a:p>
            <a:pPr lvl="1"/>
            <a:r>
              <a:rPr lang="en-US" altLang="zh-CN"/>
              <a:t>Disadvantage</a:t>
            </a:r>
            <a:endParaRPr lang="zh-CN" altLang="en-US"/>
          </a:p>
          <a:p>
            <a:pPr lvl="2"/>
            <a:r>
              <a:rPr lang="en-US" altLang="zh-CN"/>
              <a:t>The distinguishing force of single feature is poor, but the combined distinguishing force of two features is strong. In this case, SFS fails</a:t>
            </a:r>
            <a:r>
              <a:rPr lang="zh-CN" altLang="en-US"/>
              <a:t/>
            </a:r>
            <a:br>
              <a:rPr lang="zh-CN" altLang="en-US"/>
            </a:br>
            <a:endParaRPr lang="zh-CN" altLang="en-US"/>
          </a:p>
        </p:txBody>
      </p:sp>
      <p:pic>
        <p:nvPicPr>
          <p:cNvPr id="98308" name="Picture 4">
            <a:extLst>
              <a:ext uri="{FF2B5EF4-FFF2-40B4-BE49-F238E27FC236}">
                <a16:creationId xmlns:a16="http://schemas.microsoft.com/office/drawing/2014/main" id="{0CFA6048-6E3C-0533-4751-CC549DD9C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5" y="3470275"/>
            <a:ext cx="4119563"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125" name="Text Box 5">
            <a:extLst>
              <a:ext uri="{FF2B5EF4-FFF2-40B4-BE49-F238E27FC236}">
                <a16:creationId xmlns:a16="http://schemas.microsoft.com/office/drawing/2014/main" id="{A1592337-338F-4989-7363-62FBB40E29E2}"/>
              </a:ext>
            </a:extLst>
          </p:cNvPr>
          <p:cNvSpPr txBox="1">
            <a:spLocks noChangeArrowheads="1"/>
          </p:cNvSpPr>
          <p:nvPr/>
        </p:nvSpPr>
        <p:spPr bwMode="auto">
          <a:xfrm>
            <a:off x="2208213" y="4005268"/>
            <a:ext cx="38163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a:solidFill>
                  <a:srgbClr val="C00000"/>
                </a:solidFill>
              </a:rPr>
              <a:t>When each feature of the optimal subset is considered separately, it is not always optimal</a:t>
            </a:r>
            <a:endParaRPr lang="zh-CN" altLang="en-US" sz="200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1125"/>
                                        </p:tgtEl>
                                        <p:attrNameLst>
                                          <p:attrName>style.visibility</p:attrName>
                                        </p:attrNameLst>
                                      </p:cBhvr>
                                      <p:to>
                                        <p:strVal val="visible"/>
                                      </p:to>
                                    </p:set>
                                    <p:animEffect transition="in" filter="blinds(horizontal)">
                                      <p:cBhvr>
                                        <p:cTn id="7" dur="500"/>
                                        <p:tgtEl>
                                          <p:spTgt spid="261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6E070283-F6B9-3B11-73E7-6551D62E4F40}"/>
              </a:ext>
            </a:extLst>
          </p:cNvPr>
          <p:cNvSpPr>
            <a:spLocks noGrp="1" noChangeArrowheads="1"/>
          </p:cNvSpPr>
          <p:nvPr>
            <p:ph type="title"/>
          </p:nvPr>
        </p:nvSpPr>
        <p:spPr/>
        <p:txBody>
          <a:bodyPr/>
          <a:lstStyle/>
          <a:p>
            <a:r>
              <a:rPr lang="en-US" altLang="zh-CN">
                <a:solidFill>
                  <a:schemeClr val="tx1"/>
                </a:solidFill>
                <a:latin typeface="Comic Sans MS" panose="030F0702030302020204" pitchFamily="66" charset="0"/>
              </a:rPr>
              <a:t>Search Process</a:t>
            </a:r>
            <a:endParaRPr lang="zh-CN" altLang="en-US"/>
          </a:p>
        </p:txBody>
      </p:sp>
      <p:sp>
        <p:nvSpPr>
          <p:cNvPr id="99331" name="Rectangle 3">
            <a:extLst>
              <a:ext uri="{FF2B5EF4-FFF2-40B4-BE49-F238E27FC236}">
                <a16:creationId xmlns:a16="http://schemas.microsoft.com/office/drawing/2014/main" id="{B8175546-B726-0098-9DAA-9D2EF846D79D}"/>
              </a:ext>
            </a:extLst>
          </p:cNvPr>
          <p:cNvSpPr>
            <a:spLocks noGrp="1" noChangeArrowheads="1"/>
          </p:cNvSpPr>
          <p:nvPr>
            <p:ph idx="1"/>
          </p:nvPr>
        </p:nvSpPr>
        <p:spPr/>
        <p:txBody>
          <a:bodyPr/>
          <a:lstStyle/>
          <a:p>
            <a:r>
              <a:rPr lang="en-US" altLang="zh-CN" b="1">
                <a:solidFill>
                  <a:srgbClr val="990000"/>
                </a:solidFill>
              </a:rPr>
              <a:t>SFS</a:t>
            </a:r>
            <a:r>
              <a:rPr lang="zh-CN" altLang="en-US" b="1"/>
              <a:t>：</a:t>
            </a:r>
            <a:r>
              <a:rPr lang="en-US" altLang="zh-CN" b="1"/>
              <a:t>example——</a:t>
            </a:r>
            <a:r>
              <a:rPr lang="en-US" altLang="zh-CN"/>
              <a:t>Satellite image analysis</a:t>
            </a:r>
            <a:endParaRPr lang="zh-CN" altLang="zh-CN"/>
          </a:p>
          <a:p>
            <a:endParaRPr lang="zh-CN" altLang="en-US" b="1">
              <a:solidFill>
                <a:srgbClr val="990000"/>
              </a:solidFill>
            </a:endParaRPr>
          </a:p>
        </p:txBody>
      </p:sp>
      <p:pic>
        <p:nvPicPr>
          <p:cNvPr id="99332" name="Picture 4">
            <a:extLst>
              <a:ext uri="{FF2B5EF4-FFF2-40B4-BE49-F238E27FC236}">
                <a16:creationId xmlns:a16="http://schemas.microsoft.com/office/drawing/2014/main" id="{27B98E0F-42F7-AF95-21F2-A6F405A63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1751018"/>
            <a:ext cx="6697662"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AutoShape 5">
            <a:extLst>
              <a:ext uri="{FF2B5EF4-FFF2-40B4-BE49-F238E27FC236}">
                <a16:creationId xmlns:a16="http://schemas.microsoft.com/office/drawing/2014/main" id="{06C83E24-3252-5639-C021-0160A120DA15}"/>
              </a:ext>
            </a:extLst>
          </p:cNvPr>
          <p:cNvSpPr>
            <a:spLocks noChangeArrowheads="1"/>
          </p:cNvSpPr>
          <p:nvPr/>
        </p:nvSpPr>
        <p:spPr bwMode="auto">
          <a:xfrm>
            <a:off x="9551988" y="4003447"/>
            <a:ext cx="360362" cy="508456"/>
          </a:xfrm>
          <a:prstGeom prst="upArrow">
            <a:avLst>
              <a:gd name="adj1" fmla="val 42731"/>
              <a:gd name="adj2" fmla="val 71978"/>
            </a:avLst>
          </a:prstGeom>
          <a:solidFill>
            <a:srgbClr val="FFFF00"/>
          </a:solidFill>
          <a:ln w="9525">
            <a:solidFill>
              <a:schemeClr val="tx1"/>
            </a:solidFill>
            <a:miter lim="800000"/>
            <a:headEnd/>
            <a:tailEnd/>
          </a:ln>
        </p:spPr>
        <p:txBody>
          <a:bodyPr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9850D999-8D38-E124-AC8D-FF3102D9B95D}"/>
              </a:ext>
            </a:extLst>
          </p:cNvPr>
          <p:cNvSpPr>
            <a:spLocks noGrp="1" noChangeArrowheads="1"/>
          </p:cNvSpPr>
          <p:nvPr>
            <p:ph type="title"/>
          </p:nvPr>
        </p:nvSpPr>
        <p:spPr/>
        <p:txBody>
          <a:bodyPr/>
          <a:lstStyle/>
          <a:p>
            <a:r>
              <a:rPr lang="en-US" altLang="zh-CN">
                <a:solidFill>
                  <a:schemeClr val="tx1"/>
                </a:solidFill>
                <a:latin typeface="Comic Sans MS" panose="030F0702030302020204" pitchFamily="66" charset="0"/>
              </a:rPr>
              <a:t>Search Process</a:t>
            </a:r>
            <a:endParaRPr lang="zh-CN" altLang="en-US"/>
          </a:p>
        </p:txBody>
      </p:sp>
      <p:sp>
        <p:nvSpPr>
          <p:cNvPr id="100355" name="Rectangle 3">
            <a:extLst>
              <a:ext uri="{FF2B5EF4-FFF2-40B4-BE49-F238E27FC236}">
                <a16:creationId xmlns:a16="http://schemas.microsoft.com/office/drawing/2014/main" id="{335CD6B9-2412-62F0-99A5-5E4078A56B1C}"/>
              </a:ext>
            </a:extLst>
          </p:cNvPr>
          <p:cNvSpPr>
            <a:spLocks noGrp="1" noChangeArrowheads="1"/>
          </p:cNvSpPr>
          <p:nvPr>
            <p:ph idx="1"/>
          </p:nvPr>
        </p:nvSpPr>
        <p:spPr/>
        <p:txBody>
          <a:bodyPr/>
          <a:lstStyle/>
          <a:p>
            <a:r>
              <a:rPr lang="en-US" altLang="zh-CN" b="1">
                <a:solidFill>
                  <a:srgbClr val="990000"/>
                </a:solidFill>
              </a:rPr>
              <a:t>Sequential Backward Selection</a:t>
            </a:r>
            <a:r>
              <a:rPr lang="zh-CN" altLang="en-US"/>
              <a:t/>
            </a:r>
            <a:br>
              <a:rPr lang="zh-CN" altLang="en-US"/>
            </a:br>
            <a:r>
              <a:rPr lang="zh-CN" altLang="en-US"/>
              <a:t>（</a:t>
            </a:r>
            <a:r>
              <a:rPr lang="zh-CN" altLang="en-US" b="1">
                <a:solidFill>
                  <a:srgbClr val="990000"/>
                </a:solidFill>
              </a:rPr>
              <a:t>循序向后选择法</a:t>
            </a:r>
            <a:r>
              <a:rPr lang="zh-CN" altLang="en-US"/>
              <a:t>，</a:t>
            </a:r>
            <a:r>
              <a:rPr lang="en-US" altLang="zh-CN" b="1">
                <a:solidFill>
                  <a:srgbClr val="990000"/>
                </a:solidFill>
              </a:rPr>
              <a:t>SBS</a:t>
            </a:r>
            <a:r>
              <a:rPr lang="zh-CN" altLang="en-US"/>
              <a:t>）</a:t>
            </a:r>
          </a:p>
          <a:p>
            <a:pPr lvl="1"/>
            <a:r>
              <a:rPr lang="en-US" altLang="zh-CN"/>
              <a:t>First, select all d features</a:t>
            </a:r>
            <a:endParaRPr lang="zh-CN" altLang="en-US"/>
          </a:p>
          <a:p>
            <a:pPr lvl="1"/>
            <a:r>
              <a:rPr lang="en-US" altLang="zh-CN"/>
              <a:t>Then, an arbitrary one of the features is removed to form the d-1 feature set with d candidates, and the best one is selected</a:t>
            </a:r>
            <a:endParaRPr lang="zh-CN" altLang="en-US"/>
          </a:p>
          <a:p>
            <a:pPr lvl="1"/>
            <a:r>
              <a:rPr lang="en-US" altLang="zh-CN"/>
              <a:t>Then remove an arbitrary feature from the D-1 feature set obtained in the previous step to form d-1 d-2 feature sets, and select the best one</a:t>
            </a:r>
            <a:endParaRPr lang="zh-CN" altLang="en-US"/>
          </a:p>
          <a:p>
            <a:pPr lvl="1"/>
            <a:r>
              <a:rPr lang="en-US" altLang="zh-CN"/>
              <a:t>The process stops when the number of features in the feature set reaches a predetermined value</a:t>
            </a:r>
            <a:endParaRPr lang="zh-CN" alt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71D82D0C-70D6-4D9C-9ABA-7CB8CB36F99B}"/>
              </a:ext>
            </a:extLst>
          </p:cNvPr>
          <p:cNvSpPr>
            <a:spLocks noGrp="1" noChangeArrowheads="1"/>
          </p:cNvSpPr>
          <p:nvPr>
            <p:ph type="title"/>
          </p:nvPr>
        </p:nvSpPr>
        <p:spPr/>
        <p:txBody>
          <a:bodyPr/>
          <a:lstStyle/>
          <a:p>
            <a:r>
              <a:rPr lang="en-US" altLang="zh-CN">
                <a:solidFill>
                  <a:schemeClr val="tx1"/>
                </a:solidFill>
                <a:latin typeface="Comic Sans MS" panose="030F0702030302020204" pitchFamily="66" charset="0"/>
              </a:rPr>
              <a:t>Search Process</a:t>
            </a:r>
            <a:endParaRPr lang="zh-CN" altLang="en-US"/>
          </a:p>
        </p:txBody>
      </p:sp>
      <p:sp>
        <p:nvSpPr>
          <p:cNvPr id="101379" name="Rectangle 3">
            <a:extLst>
              <a:ext uri="{FF2B5EF4-FFF2-40B4-BE49-F238E27FC236}">
                <a16:creationId xmlns:a16="http://schemas.microsoft.com/office/drawing/2014/main" id="{020C2DDF-3BEE-A6AE-99A5-1056F6591FFF}"/>
              </a:ext>
            </a:extLst>
          </p:cNvPr>
          <p:cNvSpPr>
            <a:spLocks noGrp="1" noChangeArrowheads="1"/>
          </p:cNvSpPr>
          <p:nvPr>
            <p:ph idx="1"/>
          </p:nvPr>
        </p:nvSpPr>
        <p:spPr/>
        <p:txBody>
          <a:bodyPr/>
          <a:lstStyle/>
          <a:p>
            <a:r>
              <a:rPr lang="en-US" altLang="zh-CN" b="1">
                <a:solidFill>
                  <a:srgbClr val="990000"/>
                </a:solidFill>
              </a:rPr>
              <a:t>Sequential Backward Selection</a:t>
            </a:r>
            <a:r>
              <a:rPr lang="zh-CN" altLang="en-US"/>
              <a:t/>
            </a:r>
            <a:br>
              <a:rPr lang="zh-CN" altLang="en-US"/>
            </a:br>
            <a:r>
              <a:rPr lang="zh-CN" altLang="en-US"/>
              <a:t>（</a:t>
            </a:r>
            <a:r>
              <a:rPr lang="zh-CN" altLang="en-US" b="1">
                <a:solidFill>
                  <a:srgbClr val="990000"/>
                </a:solidFill>
              </a:rPr>
              <a:t>循序向后选择法</a:t>
            </a:r>
            <a:r>
              <a:rPr lang="zh-CN" altLang="en-US"/>
              <a:t>，</a:t>
            </a:r>
            <a:r>
              <a:rPr lang="en-US" altLang="zh-CN" b="1">
                <a:solidFill>
                  <a:srgbClr val="990000"/>
                </a:solidFill>
              </a:rPr>
              <a:t>SBS</a:t>
            </a:r>
            <a:r>
              <a:rPr lang="zh-CN" altLang="en-US"/>
              <a:t>）</a:t>
            </a:r>
          </a:p>
        </p:txBody>
      </p:sp>
      <p:pic>
        <p:nvPicPr>
          <p:cNvPr id="101380" name="Picture 4">
            <a:extLst>
              <a:ext uri="{FF2B5EF4-FFF2-40B4-BE49-F238E27FC236}">
                <a16:creationId xmlns:a16="http://schemas.microsoft.com/office/drawing/2014/main" id="{856E4B32-8F97-B54E-498A-66DCF40DC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43" y="2565405"/>
            <a:ext cx="15271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197" name="Picture 5">
            <a:extLst>
              <a:ext uri="{FF2B5EF4-FFF2-40B4-BE49-F238E27FC236}">
                <a16:creationId xmlns:a16="http://schemas.microsoft.com/office/drawing/2014/main" id="{ED0576D4-9B1D-24AF-49DB-ED011A38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5" y="2924180"/>
            <a:ext cx="626427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198" name="Picture 6">
            <a:extLst>
              <a:ext uri="{FF2B5EF4-FFF2-40B4-BE49-F238E27FC236}">
                <a16:creationId xmlns:a16="http://schemas.microsoft.com/office/drawing/2014/main" id="{18308986-7D6D-2655-E07D-E97342A03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3902075"/>
            <a:ext cx="373538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199" name="Rectangle 7">
            <a:extLst>
              <a:ext uri="{FF2B5EF4-FFF2-40B4-BE49-F238E27FC236}">
                <a16:creationId xmlns:a16="http://schemas.microsoft.com/office/drawing/2014/main" id="{CE0C437F-76EA-F2B1-74B1-B8B7E4008995}"/>
              </a:ext>
            </a:extLst>
          </p:cNvPr>
          <p:cNvSpPr>
            <a:spLocks noChangeArrowheads="1"/>
          </p:cNvSpPr>
          <p:nvPr/>
        </p:nvSpPr>
        <p:spPr bwMode="auto">
          <a:xfrm>
            <a:off x="4164013" y="3448020"/>
            <a:ext cx="1223962" cy="40011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
        <p:nvSpPr>
          <p:cNvPr id="264200" name="Rectangle 8">
            <a:extLst>
              <a:ext uri="{FF2B5EF4-FFF2-40B4-BE49-F238E27FC236}">
                <a16:creationId xmlns:a16="http://schemas.microsoft.com/office/drawing/2014/main" id="{BDFD5485-D30E-19A9-6539-2E6A86C91AC3}"/>
              </a:ext>
            </a:extLst>
          </p:cNvPr>
          <p:cNvSpPr>
            <a:spLocks noChangeArrowheads="1"/>
          </p:cNvSpPr>
          <p:nvPr/>
        </p:nvSpPr>
        <p:spPr bwMode="auto">
          <a:xfrm>
            <a:off x="4333880" y="4392582"/>
            <a:ext cx="936625" cy="40011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
        <p:nvSpPr>
          <p:cNvPr id="264201" name="Rectangle 9">
            <a:extLst>
              <a:ext uri="{FF2B5EF4-FFF2-40B4-BE49-F238E27FC236}">
                <a16:creationId xmlns:a16="http://schemas.microsoft.com/office/drawing/2014/main" id="{FE51D8AD-052B-F623-962F-1B4C465042D9}"/>
              </a:ext>
            </a:extLst>
          </p:cNvPr>
          <p:cNvSpPr>
            <a:spLocks noChangeArrowheads="1"/>
          </p:cNvSpPr>
          <p:nvPr/>
        </p:nvSpPr>
        <p:spPr bwMode="auto">
          <a:xfrm>
            <a:off x="2208218" y="5413375"/>
            <a:ext cx="79200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2000">
                <a:solidFill>
                  <a:srgbClr val="C00000"/>
                </a:solidFill>
              </a:rPr>
              <a:t>Because the number of features considered by SBS is greater than or equal to the expected number of features, SBS usually requires more selection criteria calculation than SFS</a:t>
            </a:r>
            <a:endParaRPr lang="zh-CN" altLang="en-US" sz="200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4197"/>
                                        </p:tgtEl>
                                        <p:attrNameLst>
                                          <p:attrName>style.visibility</p:attrName>
                                        </p:attrNameLst>
                                      </p:cBhvr>
                                      <p:to>
                                        <p:strVal val="visible"/>
                                      </p:to>
                                    </p:set>
                                    <p:animEffect transition="in" filter="blinds(horizontal)">
                                      <p:cBhvr>
                                        <p:cTn id="7" dur="500"/>
                                        <p:tgtEl>
                                          <p:spTgt spid="264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4199"/>
                                        </p:tgtEl>
                                        <p:attrNameLst>
                                          <p:attrName>style.visibility</p:attrName>
                                        </p:attrNameLst>
                                      </p:cBhvr>
                                      <p:to>
                                        <p:strVal val="visible"/>
                                      </p:to>
                                    </p:set>
                                    <p:animEffect transition="in" filter="blinds(horizontal)">
                                      <p:cBhvr>
                                        <p:cTn id="12" dur="500"/>
                                        <p:tgtEl>
                                          <p:spTgt spid="2641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64198"/>
                                        </p:tgtEl>
                                        <p:attrNameLst>
                                          <p:attrName>style.visibility</p:attrName>
                                        </p:attrNameLst>
                                      </p:cBhvr>
                                      <p:to>
                                        <p:strVal val="visible"/>
                                      </p:to>
                                    </p:set>
                                    <p:animEffect transition="in" filter="blinds(horizontal)">
                                      <p:cBhvr>
                                        <p:cTn id="17" dur="500"/>
                                        <p:tgtEl>
                                          <p:spTgt spid="2641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64200"/>
                                        </p:tgtEl>
                                        <p:attrNameLst>
                                          <p:attrName>style.visibility</p:attrName>
                                        </p:attrNameLst>
                                      </p:cBhvr>
                                      <p:to>
                                        <p:strVal val="visible"/>
                                      </p:to>
                                    </p:set>
                                    <p:animEffect transition="in" filter="blinds(horizontal)">
                                      <p:cBhvr>
                                        <p:cTn id="22" dur="500"/>
                                        <p:tgtEl>
                                          <p:spTgt spid="2642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64201"/>
                                        </p:tgtEl>
                                        <p:attrNameLst>
                                          <p:attrName>style.visibility</p:attrName>
                                        </p:attrNameLst>
                                      </p:cBhvr>
                                      <p:to>
                                        <p:strVal val="visible"/>
                                      </p:to>
                                    </p:set>
                                    <p:animEffect transition="in" filter="blinds(horizontal)">
                                      <p:cBhvr>
                                        <p:cTn id="27" dur="500"/>
                                        <p:tgtEl>
                                          <p:spTgt spid="264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9" grpId="0" animBg="1"/>
      <p:bldP spid="264200" grpId="0" animBg="1"/>
      <p:bldP spid="26420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8B7691EE-AED5-7963-4ABF-B87189F34F1D}"/>
              </a:ext>
            </a:extLst>
          </p:cNvPr>
          <p:cNvSpPr>
            <a:spLocks noGrp="1" noChangeArrowheads="1"/>
          </p:cNvSpPr>
          <p:nvPr>
            <p:ph type="title"/>
          </p:nvPr>
        </p:nvSpPr>
        <p:spPr/>
        <p:txBody>
          <a:bodyPr/>
          <a:lstStyle/>
          <a:p>
            <a:r>
              <a:rPr lang="en-US" altLang="zh-CN">
                <a:solidFill>
                  <a:schemeClr val="tx1"/>
                </a:solidFill>
                <a:latin typeface="Comic Sans MS" panose="030F0702030302020204" pitchFamily="66" charset="0"/>
              </a:rPr>
              <a:t>Search Process</a:t>
            </a:r>
            <a:endParaRPr lang="zh-CN" altLang="en-US"/>
          </a:p>
        </p:txBody>
      </p:sp>
      <p:sp>
        <p:nvSpPr>
          <p:cNvPr id="102403" name="Rectangle 3">
            <a:extLst>
              <a:ext uri="{FF2B5EF4-FFF2-40B4-BE49-F238E27FC236}">
                <a16:creationId xmlns:a16="http://schemas.microsoft.com/office/drawing/2014/main" id="{108BBA2E-0991-B989-9853-B800820A0AB8}"/>
              </a:ext>
            </a:extLst>
          </p:cNvPr>
          <p:cNvSpPr>
            <a:spLocks noGrp="1" noChangeArrowheads="1"/>
          </p:cNvSpPr>
          <p:nvPr>
            <p:ph idx="1"/>
          </p:nvPr>
        </p:nvSpPr>
        <p:spPr/>
        <p:txBody>
          <a:bodyPr/>
          <a:lstStyle/>
          <a:p>
            <a:r>
              <a:rPr lang="en-US" altLang="zh-CN" b="1">
                <a:solidFill>
                  <a:srgbClr val="990000"/>
                </a:solidFill>
              </a:rPr>
              <a:t>SBS</a:t>
            </a:r>
            <a:r>
              <a:rPr lang="zh-CN" altLang="en-US" b="1"/>
              <a:t>：</a:t>
            </a:r>
            <a:r>
              <a:rPr lang="en-US" altLang="zh-CN" b="1"/>
              <a:t>example——</a:t>
            </a:r>
            <a:r>
              <a:rPr lang="en-US" altLang="zh-CN"/>
              <a:t>Satellite image analysis</a:t>
            </a:r>
            <a:endParaRPr lang="zh-CN" altLang="zh-CN"/>
          </a:p>
        </p:txBody>
      </p:sp>
      <p:pic>
        <p:nvPicPr>
          <p:cNvPr id="102404" name="Picture 4">
            <a:extLst>
              <a:ext uri="{FF2B5EF4-FFF2-40B4-BE49-F238E27FC236}">
                <a16:creationId xmlns:a16="http://schemas.microsoft.com/office/drawing/2014/main" id="{1A542CF2-6182-BA61-73CE-E30E6D8E8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1765300"/>
            <a:ext cx="669766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AutoShape 5">
            <a:extLst>
              <a:ext uri="{FF2B5EF4-FFF2-40B4-BE49-F238E27FC236}">
                <a16:creationId xmlns:a16="http://schemas.microsoft.com/office/drawing/2014/main" id="{7A00FC80-CB6B-758F-97A4-B243C3989225}"/>
              </a:ext>
            </a:extLst>
          </p:cNvPr>
          <p:cNvSpPr>
            <a:spLocks noChangeArrowheads="1"/>
          </p:cNvSpPr>
          <p:nvPr/>
        </p:nvSpPr>
        <p:spPr bwMode="auto">
          <a:xfrm>
            <a:off x="9551988" y="4003447"/>
            <a:ext cx="360362" cy="508456"/>
          </a:xfrm>
          <a:prstGeom prst="upArrow">
            <a:avLst>
              <a:gd name="adj1" fmla="val 42731"/>
              <a:gd name="adj2" fmla="val 71978"/>
            </a:avLst>
          </a:prstGeom>
          <a:solidFill>
            <a:srgbClr val="FFFF00"/>
          </a:solidFill>
          <a:ln w="9525">
            <a:solidFill>
              <a:schemeClr val="tx1"/>
            </a:solidFill>
            <a:miter lim="800000"/>
            <a:headEnd/>
            <a:tailEnd/>
          </a:ln>
        </p:spPr>
        <p:txBody>
          <a:bodyPr anchor="ct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16F742D-AD81-DE3C-8D58-CD18F96B2A5D}"/>
              </a:ext>
            </a:extLst>
          </p:cNvPr>
          <p:cNvSpPr>
            <a:spLocks noGrp="1" noChangeArrowheads="1"/>
          </p:cNvSpPr>
          <p:nvPr>
            <p:ph type="title"/>
          </p:nvPr>
        </p:nvSpPr>
        <p:spPr/>
        <p:txBody>
          <a:bodyPr/>
          <a:lstStyle/>
          <a:p>
            <a:r>
              <a:rPr lang="en-US" altLang="zh-CN">
                <a:solidFill>
                  <a:schemeClr val="tx1"/>
                </a:solidFill>
                <a:latin typeface="Comic Sans MS" panose="030F0702030302020204" pitchFamily="66" charset="0"/>
              </a:rPr>
              <a:t>Search Process</a:t>
            </a:r>
            <a:endParaRPr lang="zh-CN" altLang="en-US"/>
          </a:p>
        </p:txBody>
      </p:sp>
      <p:sp>
        <p:nvSpPr>
          <p:cNvPr id="103427" name="Rectangle 3">
            <a:extLst>
              <a:ext uri="{FF2B5EF4-FFF2-40B4-BE49-F238E27FC236}">
                <a16:creationId xmlns:a16="http://schemas.microsoft.com/office/drawing/2014/main" id="{F8E5FA49-2655-7A88-4C7A-50BD2558F556}"/>
              </a:ext>
            </a:extLst>
          </p:cNvPr>
          <p:cNvSpPr>
            <a:spLocks noGrp="1" noChangeArrowheads="1"/>
          </p:cNvSpPr>
          <p:nvPr>
            <p:ph idx="1"/>
          </p:nvPr>
        </p:nvSpPr>
        <p:spPr/>
        <p:txBody>
          <a:bodyPr/>
          <a:lstStyle/>
          <a:p>
            <a:r>
              <a:rPr lang="en-US" altLang="zh-CN"/>
              <a:t>Other search processes</a:t>
            </a:r>
            <a:endParaRPr lang="zh-CN" altLang="en-US"/>
          </a:p>
          <a:p>
            <a:pPr lvl="1"/>
            <a:r>
              <a:rPr lang="en-US" altLang="zh-CN">
                <a:solidFill>
                  <a:srgbClr val="C00000"/>
                </a:solidFill>
              </a:rPr>
              <a:t>Single optimal subset of features</a:t>
            </a:r>
            <a:endParaRPr lang="zh-CN" altLang="en-US" b="1">
              <a:solidFill>
                <a:srgbClr val="C00000"/>
              </a:solidFill>
            </a:endParaRPr>
          </a:p>
          <a:p>
            <a:pPr lvl="2"/>
            <a:r>
              <a:rPr lang="en-US" altLang="zh-CN"/>
              <a:t>Search directly for the optimal individual features (one feature at a time, compute the selection criteria) and use the set of them as the result of the feature selection</a:t>
            </a:r>
            <a:endParaRPr lang="zh-CN" altLang="en-US"/>
          </a:p>
          <a:p>
            <a:pPr lvl="2"/>
            <a:r>
              <a:rPr lang="en-US" altLang="zh-CN"/>
              <a:t>Simple, but often unreliable</a:t>
            </a:r>
            <a:endParaRPr lang="zh-CN" altLang="en-US"/>
          </a:p>
          <a:p>
            <a:pPr lvl="2"/>
            <a:r>
              <a:rPr lang="en-US" altLang="zh-CN"/>
              <a:t>The optimal feature subset can be found only if the features are completely independent of each other</a:t>
            </a:r>
            <a:endParaRPr lang="zh-CN" altLang="zh-CN"/>
          </a:p>
          <a:p>
            <a:pPr lvl="2"/>
            <a:endParaRPr lang="zh-CN" altLang="en-US"/>
          </a:p>
          <a:p>
            <a:pPr lvl="1"/>
            <a:r>
              <a:rPr lang="en-US" altLang="zh-CN"/>
              <a:t>…</a:t>
            </a:r>
            <a:endParaRPr lang="zh-CN" altLang="en-US"/>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8CEABA8D-F79F-6A91-28C1-38E8BCF64CA4}"/>
              </a:ext>
            </a:extLst>
          </p:cNvPr>
          <p:cNvSpPr>
            <a:spLocks noGrp="1" noChangeArrowheads="1"/>
          </p:cNvSpPr>
          <p:nvPr>
            <p:ph type="title"/>
          </p:nvPr>
        </p:nvSpPr>
        <p:spPr/>
        <p:txBody>
          <a:bodyPr/>
          <a:lstStyle/>
          <a:p>
            <a:r>
              <a:rPr lang="en-US" altLang="zh-CN">
                <a:latin typeface="Comic Sans MS" panose="030F0702030302020204" pitchFamily="66" charset="0"/>
              </a:rPr>
              <a:t>Selection Criteria</a:t>
            </a:r>
            <a:endParaRPr lang="zh-CN" altLang="en-US">
              <a:solidFill>
                <a:schemeClr val="tx1"/>
              </a:solidFill>
              <a:latin typeface="Comic Sans MS" panose="030F0702030302020204" pitchFamily="66" charset="0"/>
            </a:endParaRPr>
          </a:p>
        </p:txBody>
      </p:sp>
      <p:sp>
        <p:nvSpPr>
          <p:cNvPr id="105475" name="Rectangle 3">
            <a:extLst>
              <a:ext uri="{FF2B5EF4-FFF2-40B4-BE49-F238E27FC236}">
                <a16:creationId xmlns:a16="http://schemas.microsoft.com/office/drawing/2014/main" id="{C75897C7-DEC6-79F3-593B-88303730B2E9}"/>
              </a:ext>
            </a:extLst>
          </p:cNvPr>
          <p:cNvSpPr>
            <a:spLocks noGrp="1" noChangeArrowheads="1"/>
          </p:cNvSpPr>
          <p:nvPr>
            <p:ph idx="1"/>
          </p:nvPr>
        </p:nvSpPr>
        <p:spPr/>
        <p:txBody>
          <a:bodyPr/>
          <a:lstStyle/>
          <a:p>
            <a:r>
              <a:rPr lang="en-US" altLang="zh-CN" sz="2400"/>
              <a:t>Ideal method</a:t>
            </a:r>
            <a:endParaRPr lang="zh-CN" altLang="en-US" sz="2400"/>
          </a:p>
          <a:p>
            <a:pPr lvl="1"/>
            <a:r>
              <a:rPr lang="en-US" altLang="zh-CN" sz="2000"/>
              <a:t>Represent the training sample with the selected feature subset, train the classifier, and then test the </a:t>
            </a:r>
            <a:r>
              <a:rPr lang="en-US" altLang="zh-CN" sz="2000">
                <a:solidFill>
                  <a:srgbClr val="FF0000"/>
                </a:solidFill>
              </a:rPr>
              <a:t>generalization error </a:t>
            </a:r>
            <a:r>
              <a:rPr lang="en-US" altLang="zh-CN" sz="2000"/>
              <a:t>of the classifier (e.g., cross-validation).</a:t>
            </a:r>
            <a:endParaRPr lang="zh-CN" altLang="en-US" sz="2000"/>
          </a:p>
          <a:p>
            <a:pPr lvl="1"/>
            <a:r>
              <a:rPr lang="en-US" altLang="zh-CN" sz="2000"/>
              <a:t>for each feature subset,</a:t>
            </a:r>
            <a:r>
              <a:rPr lang="zh-CN" altLang="en-US" sz="2000"/>
              <a:t> </a:t>
            </a:r>
            <a:r>
              <a:rPr lang="en-US" altLang="zh-CN" sz="2000"/>
              <a:t>we</a:t>
            </a:r>
            <a:r>
              <a:rPr lang="zh-CN" altLang="en-US" sz="2000"/>
              <a:t> </a:t>
            </a:r>
            <a:r>
              <a:rPr lang="en-US" altLang="zh-CN" sz="2000"/>
              <a:t>need to train a classifier, so the computation is very large</a:t>
            </a:r>
            <a:endParaRPr lang="zh-CN" altLang="en-US" sz="2000"/>
          </a:p>
          <a:p>
            <a:r>
              <a:rPr lang="en-US" altLang="zh-CN" sz="2400"/>
              <a:t>Simplified method</a:t>
            </a:r>
            <a:endParaRPr lang="zh-CN" altLang="en-US" sz="2400"/>
          </a:p>
          <a:p>
            <a:pPr lvl="1"/>
            <a:r>
              <a:rPr lang="en-US" altLang="zh-CN" sz="2000"/>
              <a:t>Define a </a:t>
            </a:r>
            <a:r>
              <a:rPr lang="en-US" altLang="zh-CN" sz="2000">
                <a:solidFill>
                  <a:srgbClr val="FF0000"/>
                </a:solidFill>
              </a:rPr>
              <a:t>within-class distance metric </a:t>
            </a:r>
            <a:r>
              <a:rPr lang="en-US" altLang="zh-CN" sz="2000"/>
              <a:t>to describe class </a:t>
            </a:r>
            <a:r>
              <a:rPr lang="en-US" altLang="zh-CN" sz="2000">
                <a:solidFill>
                  <a:srgbClr val="FF0000"/>
                </a:solidFill>
              </a:rPr>
              <a:t>separability</a:t>
            </a:r>
            <a:r>
              <a:rPr lang="en-US" altLang="zh-CN" sz="2000"/>
              <a:t> when a subset of features is adopted</a:t>
            </a:r>
            <a:endParaRPr lang="zh-CN" altLang="en-US" sz="2000" b="1">
              <a:solidFill>
                <a:srgbClr val="FF0000"/>
              </a:solidFill>
            </a:endParaRPr>
          </a:p>
          <a:p>
            <a:pPr lvl="1"/>
            <a:r>
              <a:rPr lang="en-US" altLang="zh-CN" sz="2000"/>
              <a:t>There is no need to train a classifier for each feature subset, so the computation is small</a:t>
            </a:r>
            <a:endParaRPr lang="zh-CN" altLang="en-US" sz="200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5EA16A1-2A83-F176-A971-7924576BDC68}"/>
              </a:ext>
            </a:extLst>
          </p:cNvPr>
          <p:cNvSpPr>
            <a:spLocks noGrp="1" noChangeArrowheads="1"/>
          </p:cNvSpPr>
          <p:nvPr>
            <p:ph type="title"/>
          </p:nvPr>
        </p:nvSpPr>
        <p:spPr/>
        <p:txBody>
          <a:bodyPr/>
          <a:lstStyle/>
          <a:p>
            <a:r>
              <a:rPr lang="en-US" altLang="zh-CN">
                <a:latin typeface="Comic Sans MS" panose="030F0702030302020204" pitchFamily="66" charset="0"/>
              </a:rPr>
              <a:t>Selection Criteria</a:t>
            </a:r>
            <a:endParaRPr lang="zh-CN" altLang="en-US">
              <a:solidFill>
                <a:schemeClr val="tx1"/>
              </a:solidFill>
            </a:endParaRPr>
          </a:p>
        </p:txBody>
      </p:sp>
      <p:sp>
        <p:nvSpPr>
          <p:cNvPr id="106499" name="Rectangle 3">
            <a:extLst>
              <a:ext uri="{FF2B5EF4-FFF2-40B4-BE49-F238E27FC236}">
                <a16:creationId xmlns:a16="http://schemas.microsoft.com/office/drawing/2014/main" id="{CEA42ED9-57B7-524C-B934-A384FCF434A1}"/>
              </a:ext>
            </a:extLst>
          </p:cNvPr>
          <p:cNvSpPr>
            <a:spLocks noGrp="1" noChangeArrowheads="1"/>
          </p:cNvSpPr>
          <p:nvPr>
            <p:ph idx="1"/>
          </p:nvPr>
        </p:nvSpPr>
        <p:spPr/>
        <p:txBody>
          <a:bodyPr/>
          <a:lstStyle/>
          <a:p>
            <a:r>
              <a:rPr lang="en-US" altLang="zh-CN" b="1">
                <a:solidFill>
                  <a:srgbClr val="990000"/>
                </a:solidFill>
              </a:rPr>
              <a:t>Within-class distance</a:t>
            </a:r>
            <a:endParaRPr lang="zh-CN" altLang="en-US" b="1">
              <a:solidFill>
                <a:srgbClr val="990000"/>
              </a:solidFill>
            </a:endParaRPr>
          </a:p>
          <a:p>
            <a:pPr lvl="1"/>
            <a:r>
              <a:rPr lang="en-US" altLang="zh-CN" b="1">
                <a:solidFill>
                  <a:srgbClr val="008000"/>
                </a:solidFill>
              </a:rPr>
              <a:t>within-class scatter</a:t>
            </a:r>
            <a:endParaRPr lang="zh-CN" altLang="en-US" b="1">
              <a:solidFill>
                <a:schemeClr val="accent2"/>
              </a:solidFill>
            </a:endParaRPr>
          </a:p>
          <a:p>
            <a:pPr lvl="2"/>
            <a:endParaRPr lang="zh-CN" altLang="en-US"/>
          </a:p>
          <a:p>
            <a:pPr lvl="2"/>
            <a:endParaRPr lang="zh-CN" altLang="en-US"/>
          </a:p>
        </p:txBody>
      </p:sp>
      <p:pic>
        <p:nvPicPr>
          <p:cNvPr id="106500" name="Picture 4">
            <a:extLst>
              <a:ext uri="{FF2B5EF4-FFF2-40B4-BE49-F238E27FC236}">
                <a16:creationId xmlns:a16="http://schemas.microsoft.com/office/drawing/2014/main" id="{8AB15BF0-F33F-B25D-673A-7C5D7AB40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4365625"/>
            <a:ext cx="17843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5">
            <a:extLst>
              <a:ext uri="{FF2B5EF4-FFF2-40B4-BE49-F238E27FC236}">
                <a16:creationId xmlns:a16="http://schemas.microsoft.com/office/drawing/2014/main" id="{9A6AF998-7BE6-39ED-BC5A-9FA9605BE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5" y="3429005"/>
            <a:ext cx="38639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6">
            <a:extLst>
              <a:ext uri="{FF2B5EF4-FFF2-40B4-BE49-F238E27FC236}">
                <a16:creationId xmlns:a16="http://schemas.microsoft.com/office/drawing/2014/main" id="{57C073F9-76CA-5D8D-669C-D19CF9D04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349505"/>
            <a:ext cx="207168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78ED545-6177-44A1-B2EB-220440EF94F4}"/>
              </a:ext>
            </a:extLst>
          </p:cNvPr>
          <p:cNvSpPr>
            <a:spLocks noGrp="1" noChangeArrowheads="1"/>
          </p:cNvSpPr>
          <p:nvPr>
            <p:ph type="title"/>
          </p:nvPr>
        </p:nvSpPr>
        <p:spPr/>
        <p:txBody>
          <a:bodyPr/>
          <a:lstStyle/>
          <a:p>
            <a:r>
              <a:rPr lang="en-US" altLang="zh-CN">
                <a:latin typeface="Comic Sans MS" panose="030F0702030302020204" pitchFamily="66" charset="0"/>
              </a:rPr>
              <a:t>Selection Criteria</a:t>
            </a:r>
            <a:endParaRPr lang="zh-CN" altLang="en-US">
              <a:solidFill>
                <a:schemeClr val="tx1"/>
              </a:solidFill>
            </a:endParaRPr>
          </a:p>
        </p:txBody>
      </p:sp>
      <p:sp>
        <p:nvSpPr>
          <p:cNvPr id="107523" name="Rectangle 3">
            <a:extLst>
              <a:ext uri="{FF2B5EF4-FFF2-40B4-BE49-F238E27FC236}">
                <a16:creationId xmlns:a16="http://schemas.microsoft.com/office/drawing/2014/main" id="{BA0FAD67-3BC5-7DAA-7972-159F7B61DEDF}"/>
              </a:ext>
            </a:extLst>
          </p:cNvPr>
          <p:cNvSpPr>
            <a:spLocks noGrp="1" noChangeArrowheads="1"/>
          </p:cNvSpPr>
          <p:nvPr>
            <p:ph idx="1"/>
          </p:nvPr>
        </p:nvSpPr>
        <p:spPr/>
        <p:txBody>
          <a:bodyPr/>
          <a:lstStyle/>
          <a:p>
            <a:r>
              <a:rPr lang="en-US" altLang="zh-CN" b="1">
                <a:solidFill>
                  <a:srgbClr val="990000"/>
                </a:solidFill>
              </a:rPr>
              <a:t>Within-class distance</a:t>
            </a:r>
            <a:endParaRPr lang="zh-CN" altLang="en-US" b="1">
              <a:solidFill>
                <a:srgbClr val="990000"/>
              </a:solidFill>
            </a:endParaRPr>
          </a:p>
          <a:p>
            <a:pPr lvl="1"/>
            <a:r>
              <a:rPr lang="en-US" altLang="zh-CN" b="1">
                <a:solidFill>
                  <a:schemeClr val="accent2"/>
                </a:solidFill>
              </a:rPr>
              <a:t>mean square distance</a:t>
            </a:r>
          </a:p>
        </p:txBody>
      </p:sp>
      <p:graphicFrame>
        <p:nvGraphicFramePr>
          <p:cNvPr id="107524" name="Object 8">
            <a:extLst>
              <a:ext uri="{FF2B5EF4-FFF2-40B4-BE49-F238E27FC236}">
                <a16:creationId xmlns:a16="http://schemas.microsoft.com/office/drawing/2014/main" id="{D7961D19-A75F-6849-7386-C7407812AA84}"/>
              </a:ext>
            </a:extLst>
          </p:cNvPr>
          <p:cNvGraphicFramePr>
            <a:graphicFrameLocks noChangeAspect="1"/>
          </p:cNvGraphicFramePr>
          <p:nvPr/>
        </p:nvGraphicFramePr>
        <p:xfrm>
          <a:off x="3095625" y="2500313"/>
          <a:ext cx="4071938" cy="1344612"/>
        </p:xfrm>
        <a:graphic>
          <a:graphicData uri="http://schemas.openxmlformats.org/presentationml/2006/ole">
            <mc:AlternateContent xmlns:mc="http://schemas.openxmlformats.org/markup-compatibility/2006">
              <mc:Choice xmlns:v="urn:schemas-microsoft-com:vml" Requires="v">
                <p:oleObj spid="_x0000_s12426" r:id="rId3" imgW="1384300" imgH="457200" progId="Equation.DSMT4">
                  <p:embed/>
                </p:oleObj>
              </mc:Choice>
              <mc:Fallback>
                <p:oleObj r:id="rId3" imgW="1384300" imgH="4572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2500313"/>
                        <a:ext cx="4071938"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7525" name="Object 5">
            <a:extLst>
              <a:ext uri="{FF2B5EF4-FFF2-40B4-BE49-F238E27FC236}">
                <a16:creationId xmlns:a16="http://schemas.microsoft.com/office/drawing/2014/main" id="{A0F9AD0F-4838-96AE-AF18-1B171BFE9CF5}"/>
              </a:ext>
            </a:extLst>
          </p:cNvPr>
          <p:cNvGraphicFramePr>
            <a:graphicFrameLocks noChangeAspect="1"/>
          </p:cNvGraphicFramePr>
          <p:nvPr/>
        </p:nvGraphicFramePr>
        <p:xfrm>
          <a:off x="3167063" y="3929068"/>
          <a:ext cx="1866900" cy="1082675"/>
        </p:xfrm>
        <a:graphic>
          <a:graphicData uri="http://schemas.openxmlformats.org/presentationml/2006/ole">
            <mc:AlternateContent xmlns:mc="http://schemas.openxmlformats.org/markup-compatibility/2006">
              <mc:Choice xmlns:v="urn:schemas-microsoft-com:vml" Requires="v">
                <p:oleObj spid="_x0000_s12427" r:id="rId5" imgW="634725" imgH="368140" progId="Equation.DSMT4">
                  <p:embed/>
                </p:oleObj>
              </mc:Choice>
              <mc:Fallback>
                <p:oleObj r:id="rId5" imgW="634725" imgH="3681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7063" y="3929068"/>
                        <a:ext cx="18669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0E09844-21D1-43B6-944E-3DD3B7B679FA}"/>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solidFill>
                <a:schemeClr val="tx1">
                  <a:lumMod val="95000"/>
                  <a:lumOff val="5000"/>
                </a:schemeClr>
              </a:solidFill>
              <a:latin typeface="Comic Sans MS" panose="030F0702030302020204" pitchFamily="66" charset="0"/>
            </a:endParaRPr>
          </a:p>
        </p:txBody>
      </p:sp>
      <p:sp>
        <p:nvSpPr>
          <p:cNvPr id="39939" name="Rectangle 3">
            <a:extLst>
              <a:ext uri="{FF2B5EF4-FFF2-40B4-BE49-F238E27FC236}">
                <a16:creationId xmlns:a16="http://schemas.microsoft.com/office/drawing/2014/main" id="{006A3683-FB63-CAD2-C953-74BA85461461}"/>
              </a:ext>
            </a:extLst>
          </p:cNvPr>
          <p:cNvSpPr>
            <a:spLocks noGrp="1" noChangeArrowheads="1"/>
          </p:cNvSpPr>
          <p:nvPr>
            <p:ph idx="1"/>
          </p:nvPr>
        </p:nvSpPr>
        <p:spPr>
          <a:xfrm>
            <a:off x="839416" y="1125538"/>
            <a:ext cx="10657185" cy="5351462"/>
          </a:xfrm>
        </p:spPr>
        <p:txBody>
          <a:bodyPr/>
          <a:lstStyle/>
          <a:p>
            <a:pPr>
              <a:buFont typeface="Wingdings" panose="05000000000000000000" pitchFamily="2" charset="2"/>
              <a:buChar char="n"/>
            </a:pPr>
            <a:r>
              <a:rPr lang="en-US" altLang="zh-CN" sz="2400" dirty="0"/>
              <a:t>Represent d-dimensional samples with one-dimensional vectors</a:t>
            </a:r>
          </a:p>
          <a:p>
            <a:pPr lvl="1">
              <a:buFont typeface="Wingdings" panose="05000000000000000000" pitchFamily="2" charset="2"/>
              <a:buChar char="n"/>
            </a:pPr>
            <a:r>
              <a:rPr lang="en-US" altLang="zh-CN" sz="2000" dirty="0"/>
              <a:t>The sample is represented by points on a line (with a unit vector of e) passing through the sample mean </a:t>
            </a:r>
            <a:r>
              <a:rPr lang="en-US" altLang="zh-CN" sz="2000" b="1" dirty="0"/>
              <a:t>m</a:t>
            </a:r>
          </a:p>
          <a:p>
            <a:pPr lvl="1">
              <a:buFont typeface="Wingdings" panose="05000000000000000000" pitchFamily="2" charset="2"/>
              <a:buChar char="n"/>
            </a:pPr>
            <a:endParaRPr lang="en-US" altLang="zh-CN" dirty="0"/>
          </a:p>
          <a:p>
            <a:pPr lvl="1">
              <a:buFont typeface="Wingdings" panose="05000000000000000000" pitchFamily="2" charset="2"/>
              <a:buChar char="n"/>
            </a:pPr>
            <a:r>
              <a:rPr lang="en-US" altLang="zh-CN" dirty="0"/>
              <a:t>Minimize square reconstruction errors</a:t>
            </a:r>
          </a:p>
        </p:txBody>
      </p:sp>
      <p:graphicFrame>
        <p:nvGraphicFramePr>
          <p:cNvPr id="39940" name="Object 5">
            <a:extLst>
              <a:ext uri="{FF2B5EF4-FFF2-40B4-BE49-F238E27FC236}">
                <a16:creationId xmlns:a16="http://schemas.microsoft.com/office/drawing/2014/main" id="{F0A3C621-363C-B9DC-990E-F3B9CF1A25F9}"/>
              </a:ext>
            </a:extLst>
          </p:cNvPr>
          <p:cNvGraphicFramePr>
            <a:graphicFrameLocks noChangeAspect="1"/>
          </p:cNvGraphicFramePr>
          <p:nvPr>
            <p:extLst>
              <p:ext uri="{D42A27DB-BD31-4B8C-83A1-F6EECF244321}">
                <p14:modId xmlns:p14="http://schemas.microsoft.com/office/powerpoint/2010/main" val="1323426742"/>
              </p:ext>
            </p:extLst>
          </p:nvPr>
        </p:nvGraphicFramePr>
        <p:xfrm>
          <a:off x="1761296" y="5854525"/>
          <a:ext cx="1727200" cy="431800"/>
        </p:xfrm>
        <a:graphic>
          <a:graphicData uri="http://schemas.openxmlformats.org/presentationml/2006/ole">
            <mc:AlternateContent xmlns:mc="http://schemas.openxmlformats.org/markup-compatibility/2006">
              <mc:Choice xmlns:v="urn:schemas-microsoft-com:vml" Requires="v">
                <p:oleObj spid="_x0000_s2526" r:id="rId4" imgW="965200" imgH="241300" progId="Equation.DSMT4">
                  <p:embed/>
                </p:oleObj>
              </mc:Choice>
              <mc:Fallback>
                <p:oleObj r:id="rId4" imgW="965200" imgH="2413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296" y="5854525"/>
                        <a:ext cx="1727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41" name="Object 6">
            <a:extLst>
              <a:ext uri="{FF2B5EF4-FFF2-40B4-BE49-F238E27FC236}">
                <a16:creationId xmlns:a16="http://schemas.microsoft.com/office/drawing/2014/main" id="{2720F2A8-8F29-68EA-BC24-07B642EF65CF}"/>
              </a:ext>
            </a:extLst>
          </p:cNvPr>
          <p:cNvGraphicFramePr>
            <a:graphicFrameLocks noChangeAspect="1"/>
          </p:cNvGraphicFramePr>
          <p:nvPr>
            <p:extLst>
              <p:ext uri="{D42A27DB-BD31-4B8C-83A1-F6EECF244321}">
                <p14:modId xmlns:p14="http://schemas.microsoft.com/office/powerpoint/2010/main" val="3041448284"/>
              </p:ext>
            </p:extLst>
          </p:nvPr>
        </p:nvGraphicFramePr>
        <p:xfrm>
          <a:off x="1761296" y="2401232"/>
          <a:ext cx="1500188" cy="428625"/>
        </p:xfrm>
        <a:graphic>
          <a:graphicData uri="http://schemas.openxmlformats.org/presentationml/2006/ole">
            <mc:AlternateContent xmlns:mc="http://schemas.openxmlformats.org/markup-compatibility/2006">
              <mc:Choice xmlns:v="urn:schemas-microsoft-com:vml" Requires="v">
                <p:oleObj spid="_x0000_s2527" r:id="rId6" imgW="800100" imgH="228600" progId="Equation.DSMT4">
                  <p:embed/>
                </p:oleObj>
              </mc:Choice>
              <mc:Fallback>
                <p:oleObj r:id="rId6" imgW="8001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1296" y="2401232"/>
                        <a:ext cx="15001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42" name="Object 7">
            <a:extLst>
              <a:ext uri="{FF2B5EF4-FFF2-40B4-BE49-F238E27FC236}">
                <a16:creationId xmlns:a16="http://schemas.microsoft.com/office/drawing/2014/main" id="{302C72E9-E16F-0C01-6919-C9431E8AFDBC}"/>
              </a:ext>
            </a:extLst>
          </p:cNvPr>
          <p:cNvGraphicFramePr>
            <a:graphicFrameLocks noChangeAspect="1"/>
          </p:cNvGraphicFramePr>
          <p:nvPr>
            <p:extLst>
              <p:ext uri="{D42A27DB-BD31-4B8C-83A1-F6EECF244321}">
                <p14:modId xmlns:p14="http://schemas.microsoft.com/office/powerpoint/2010/main" val="4045643593"/>
              </p:ext>
            </p:extLst>
          </p:nvPr>
        </p:nvGraphicFramePr>
        <p:xfrm>
          <a:off x="1761296" y="3454808"/>
          <a:ext cx="6402388" cy="1500188"/>
        </p:xfrm>
        <a:graphic>
          <a:graphicData uri="http://schemas.openxmlformats.org/presentationml/2006/ole">
            <mc:AlternateContent xmlns:mc="http://schemas.openxmlformats.org/markup-compatibility/2006">
              <mc:Choice xmlns:v="urn:schemas-microsoft-com:vml" Requires="v">
                <p:oleObj spid="_x0000_s2528" r:id="rId8" imgW="3683000" imgH="863600" progId="Equation.DSMT4">
                  <p:embed/>
                </p:oleObj>
              </mc:Choice>
              <mc:Fallback>
                <p:oleObj r:id="rId8" imgW="3683000" imgH="8636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1296" y="3454808"/>
                        <a:ext cx="6402388"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43" name="Object 8">
            <a:extLst>
              <a:ext uri="{FF2B5EF4-FFF2-40B4-BE49-F238E27FC236}">
                <a16:creationId xmlns:a16="http://schemas.microsoft.com/office/drawing/2014/main" id="{C0865301-0432-D980-5CAF-628AA0C8A163}"/>
              </a:ext>
            </a:extLst>
          </p:cNvPr>
          <p:cNvGraphicFramePr>
            <a:graphicFrameLocks noChangeAspect="1"/>
          </p:cNvGraphicFramePr>
          <p:nvPr>
            <p:extLst>
              <p:ext uri="{D42A27DB-BD31-4B8C-83A1-F6EECF244321}">
                <p14:modId xmlns:p14="http://schemas.microsoft.com/office/powerpoint/2010/main" val="1993076742"/>
              </p:ext>
            </p:extLst>
          </p:nvPr>
        </p:nvGraphicFramePr>
        <p:xfrm>
          <a:off x="4399789" y="2448824"/>
          <a:ext cx="333375" cy="428625"/>
        </p:xfrm>
        <a:graphic>
          <a:graphicData uri="http://schemas.openxmlformats.org/presentationml/2006/ole">
            <mc:AlternateContent xmlns:mc="http://schemas.openxmlformats.org/markup-compatibility/2006">
              <mc:Choice xmlns:v="urn:schemas-microsoft-com:vml" Requires="v">
                <p:oleObj spid="_x0000_s2529" name="Equation" r:id="rId10" imgW="177646" imgH="228402" progId="Equation.DSMT4">
                  <p:embed/>
                </p:oleObj>
              </mc:Choice>
              <mc:Fallback>
                <p:oleObj name="Equation" r:id="rId10" imgW="177646" imgH="228402"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9789" y="2448824"/>
                        <a:ext cx="333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44" name="Right Arrow 23">
            <a:extLst>
              <a:ext uri="{FF2B5EF4-FFF2-40B4-BE49-F238E27FC236}">
                <a16:creationId xmlns:a16="http://schemas.microsoft.com/office/drawing/2014/main" id="{1F4DE649-BC5F-6E15-D3D2-A57A652EFFE8}"/>
              </a:ext>
            </a:extLst>
          </p:cNvPr>
          <p:cNvSpPr>
            <a:spLocks noChangeArrowheads="1"/>
          </p:cNvSpPr>
          <p:nvPr/>
        </p:nvSpPr>
        <p:spPr bwMode="auto">
          <a:xfrm>
            <a:off x="3529901" y="2536995"/>
            <a:ext cx="714375" cy="214313"/>
          </a:xfrm>
          <a:prstGeom prst="rightArrow">
            <a:avLst>
              <a:gd name="adj1" fmla="val 50000"/>
              <a:gd name="adj2" fmla="val 49923"/>
            </a:avLst>
          </a:prstGeom>
          <a:solidFill>
            <a:srgbClr val="FFFF00"/>
          </a:solidFill>
          <a:ln w="9525">
            <a:solidFill>
              <a:schemeClr val="tx1"/>
            </a:solidFill>
            <a:round/>
            <a:headEnd/>
            <a:tailEnd/>
          </a:ln>
        </p:spPr>
        <p:txBody>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0"/>
              </a:spcAft>
              <a:buFontTx/>
              <a:buNone/>
            </a:pPr>
            <a:endParaRPr lang="zh-CN" altLang="en-US" sz="1800"/>
          </a:p>
        </p:txBody>
      </p:sp>
      <p:grpSp>
        <p:nvGrpSpPr>
          <p:cNvPr id="2" name="Group 30">
            <a:extLst>
              <a:ext uri="{FF2B5EF4-FFF2-40B4-BE49-F238E27FC236}">
                <a16:creationId xmlns:a16="http://schemas.microsoft.com/office/drawing/2014/main" id="{E982A2CF-3048-DCF5-919A-CA79B0ACF58B}"/>
              </a:ext>
            </a:extLst>
          </p:cNvPr>
          <p:cNvGrpSpPr>
            <a:grpSpLocks/>
          </p:cNvGrpSpPr>
          <p:nvPr/>
        </p:nvGrpSpPr>
        <p:grpSpPr bwMode="auto">
          <a:xfrm>
            <a:off x="2824167" y="2239173"/>
            <a:ext cx="5426075" cy="649287"/>
            <a:chOff x="2480296" y="2382091"/>
            <a:chExt cx="5425340" cy="650024"/>
          </a:xfrm>
        </p:grpSpPr>
        <p:sp>
          <p:nvSpPr>
            <p:cNvPr id="39948" name="Oval 24">
              <a:extLst>
                <a:ext uri="{FF2B5EF4-FFF2-40B4-BE49-F238E27FC236}">
                  <a16:creationId xmlns:a16="http://schemas.microsoft.com/office/drawing/2014/main" id="{5C4EA0EA-B76F-8FB5-0953-5E5CD13745AF}"/>
                </a:ext>
              </a:extLst>
            </p:cNvPr>
            <p:cNvSpPr>
              <a:spLocks noChangeArrowheads="1"/>
            </p:cNvSpPr>
            <p:nvPr/>
          </p:nvSpPr>
          <p:spPr bwMode="auto">
            <a:xfrm>
              <a:off x="2480296" y="2627942"/>
              <a:ext cx="333330" cy="35719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0"/>
                </a:spcAft>
                <a:buFontTx/>
                <a:buNone/>
              </a:pPr>
              <a:endParaRPr lang="zh-CN" altLang="en-US" sz="1800"/>
            </a:p>
          </p:txBody>
        </p:sp>
        <p:cxnSp>
          <p:nvCxnSpPr>
            <p:cNvPr id="39949" name="Straight Arrow Connector 26">
              <a:extLst>
                <a:ext uri="{FF2B5EF4-FFF2-40B4-BE49-F238E27FC236}">
                  <a16:creationId xmlns:a16="http://schemas.microsoft.com/office/drawing/2014/main" id="{78305863-786B-5858-255E-3F394DBA393D}"/>
                </a:ext>
              </a:extLst>
            </p:cNvPr>
            <p:cNvCxnSpPr>
              <a:cxnSpLocks noChangeShapeType="1"/>
              <a:stCxn id="39948" idx="7"/>
            </p:cNvCxnSpPr>
            <p:nvPr/>
          </p:nvCxnSpPr>
          <p:spPr bwMode="auto">
            <a:xfrm flipV="1">
              <a:off x="2764810" y="2578814"/>
              <a:ext cx="2316295" cy="101437"/>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39950" name="TextBox 27">
              <a:extLst>
                <a:ext uri="{FF2B5EF4-FFF2-40B4-BE49-F238E27FC236}">
                  <a16:creationId xmlns:a16="http://schemas.microsoft.com/office/drawing/2014/main" id="{CC3B0F43-9194-097A-08B1-ADCE231BBF31}"/>
                </a:ext>
              </a:extLst>
            </p:cNvPr>
            <p:cNvSpPr txBox="1">
              <a:spLocks noChangeArrowheads="1"/>
            </p:cNvSpPr>
            <p:nvPr/>
          </p:nvSpPr>
          <p:spPr bwMode="auto">
            <a:xfrm>
              <a:off x="5072066" y="2385192"/>
              <a:ext cx="2833570" cy="64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en-US" altLang="zh-CN" sz="1800" b="0"/>
                <a:t>alone determines </a:t>
              </a:r>
            </a:p>
            <a:p>
              <a:pPr algn="ctr" eaLnBrk="1" hangingPunct="1">
                <a:spcBef>
                  <a:spcPct val="0"/>
                </a:spcBef>
                <a:spcAft>
                  <a:spcPct val="0"/>
                </a:spcAft>
                <a:buFontTx/>
                <a:buNone/>
              </a:pPr>
              <a:endParaRPr lang="zh-CN" altLang="en-US" sz="1800" b="0"/>
            </a:p>
          </p:txBody>
        </p:sp>
        <p:graphicFrame>
          <p:nvGraphicFramePr>
            <p:cNvPr id="39951" name="Object 9">
              <a:extLst>
                <a:ext uri="{FF2B5EF4-FFF2-40B4-BE49-F238E27FC236}">
                  <a16:creationId xmlns:a16="http://schemas.microsoft.com/office/drawing/2014/main" id="{2BCB5A5B-DFA1-93A4-2367-2BC8A193F701}"/>
                </a:ext>
              </a:extLst>
            </p:cNvPr>
            <p:cNvGraphicFramePr>
              <a:graphicFrameLocks noChangeAspect="1"/>
            </p:cNvGraphicFramePr>
            <p:nvPr/>
          </p:nvGraphicFramePr>
          <p:xfrm>
            <a:off x="5269760" y="2400055"/>
            <a:ext cx="277775" cy="357514"/>
          </p:xfrm>
          <a:graphic>
            <a:graphicData uri="http://schemas.openxmlformats.org/presentationml/2006/ole">
              <mc:AlternateContent xmlns:mc="http://schemas.openxmlformats.org/markup-compatibility/2006">
                <mc:Choice xmlns:v="urn:schemas-microsoft-com:vml" Requires="v">
                  <p:oleObj spid="_x0000_s2530" r:id="rId12" imgW="177646" imgH="228402" progId="Equation.DSMT4">
                    <p:embed/>
                  </p:oleObj>
                </mc:Choice>
                <mc:Fallback>
                  <p:oleObj r:id="rId12" imgW="177646" imgH="228402"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9760" y="2400055"/>
                          <a:ext cx="277775" cy="35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52" name="Object 10">
              <a:extLst>
                <a:ext uri="{FF2B5EF4-FFF2-40B4-BE49-F238E27FC236}">
                  <a16:creationId xmlns:a16="http://schemas.microsoft.com/office/drawing/2014/main" id="{29981C86-98C2-4645-58D1-19CD5597BA62}"/>
                </a:ext>
              </a:extLst>
            </p:cNvPr>
            <p:cNvGraphicFramePr>
              <a:graphicFrameLocks noChangeAspect="1"/>
            </p:cNvGraphicFramePr>
            <p:nvPr/>
          </p:nvGraphicFramePr>
          <p:xfrm>
            <a:off x="7377029" y="2382091"/>
            <a:ext cx="285752" cy="367395"/>
          </p:xfrm>
          <a:graphic>
            <a:graphicData uri="http://schemas.openxmlformats.org/presentationml/2006/ole">
              <mc:AlternateContent xmlns:mc="http://schemas.openxmlformats.org/markup-compatibility/2006">
                <mc:Choice xmlns:v="urn:schemas-microsoft-com:vml" Requires="v">
                  <p:oleObj spid="_x0000_s2531" r:id="rId14" imgW="177646" imgH="228402" progId="Equation.DSMT4">
                    <p:embed/>
                  </p:oleObj>
                </mc:Choice>
                <mc:Fallback>
                  <p:oleObj r:id="rId14" imgW="177646" imgH="228402" progId="Equation.DSMT4">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77029" y="2382091"/>
                          <a:ext cx="285752" cy="36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39946" name="Object 15">
            <a:extLst>
              <a:ext uri="{FF2B5EF4-FFF2-40B4-BE49-F238E27FC236}">
                <a16:creationId xmlns:a16="http://schemas.microsoft.com/office/drawing/2014/main" id="{7DBF6E3C-54DE-AEB9-0001-1FE9F60E2EAB}"/>
              </a:ext>
            </a:extLst>
          </p:cNvPr>
          <p:cNvGraphicFramePr>
            <a:graphicFrameLocks noChangeAspect="1"/>
          </p:cNvGraphicFramePr>
          <p:nvPr>
            <p:extLst>
              <p:ext uri="{D42A27DB-BD31-4B8C-83A1-F6EECF244321}">
                <p14:modId xmlns:p14="http://schemas.microsoft.com/office/powerpoint/2010/main" val="4042791596"/>
              </p:ext>
            </p:extLst>
          </p:nvPr>
        </p:nvGraphicFramePr>
        <p:xfrm>
          <a:off x="1761296" y="5005445"/>
          <a:ext cx="4248150" cy="752475"/>
        </p:xfrm>
        <a:graphic>
          <a:graphicData uri="http://schemas.openxmlformats.org/presentationml/2006/ole">
            <mc:AlternateContent xmlns:mc="http://schemas.openxmlformats.org/markup-compatibility/2006">
              <mc:Choice xmlns:v="urn:schemas-microsoft-com:vml" Requires="v">
                <p:oleObj spid="_x0000_s2532" r:id="rId16" imgW="2438400" imgH="431800" progId="Equation.DSMT4">
                  <p:embed/>
                </p:oleObj>
              </mc:Choice>
              <mc:Fallback>
                <p:oleObj r:id="rId16" imgW="2438400" imgH="431800" progId="Equation.DSMT4">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1296" y="5005445"/>
                        <a:ext cx="42481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8192" name="Text Box 16">
            <a:extLst>
              <a:ext uri="{FF2B5EF4-FFF2-40B4-BE49-F238E27FC236}">
                <a16:creationId xmlns:a16="http://schemas.microsoft.com/office/drawing/2014/main" id="{BA9941D4-5824-DE86-E92A-F18EF5CDDF08}"/>
              </a:ext>
            </a:extLst>
          </p:cNvPr>
          <p:cNvSpPr txBox="1">
            <a:spLocks noChangeArrowheads="1"/>
          </p:cNvSpPr>
          <p:nvPr/>
        </p:nvSpPr>
        <p:spPr bwMode="auto">
          <a:xfrm>
            <a:off x="3851884" y="5854525"/>
            <a:ext cx="4079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lang="en-US" altLang="zh-CN" sz="1800" dirty="0">
                <a:solidFill>
                  <a:srgbClr val="C00000"/>
                </a:solidFill>
              </a:rPr>
              <a:t>The projection of (</a:t>
            </a:r>
            <a:r>
              <a:rPr lang="en-US" altLang="zh-CN" sz="1800" dirty="0" err="1">
                <a:solidFill>
                  <a:srgbClr val="C00000"/>
                </a:solidFill>
              </a:rPr>
              <a:t>x</a:t>
            </a:r>
            <a:r>
              <a:rPr lang="en-US" altLang="zh-CN" sz="1800" baseline="-25000" dirty="0" err="1">
                <a:solidFill>
                  <a:srgbClr val="C00000"/>
                </a:solidFill>
              </a:rPr>
              <a:t>k</a:t>
            </a:r>
            <a:r>
              <a:rPr lang="en-US" altLang="zh-CN" sz="1800" dirty="0">
                <a:solidFill>
                  <a:srgbClr val="C00000"/>
                </a:solidFill>
              </a:rPr>
              <a:t>-m) onto e</a:t>
            </a:r>
            <a:endParaRPr lang="zh-CN" altLang="en-US" sz="1800"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8192"/>
                                        </p:tgtEl>
                                        <p:attrNameLst>
                                          <p:attrName>style.visibility</p:attrName>
                                        </p:attrNameLst>
                                      </p:cBhvr>
                                      <p:to>
                                        <p:strVal val="visible"/>
                                      </p:to>
                                    </p:set>
                                    <p:animEffect transition="in" filter="blinds(horizontal)">
                                      <p:cBhvr>
                                        <p:cTn id="12" dur="500"/>
                                        <p:tgtEl>
                                          <p:spTgt spid="178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70BA1C6-2249-42A6-AB55-0B35EA3CEEB9}"/>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p:sp>
        <p:nvSpPr>
          <p:cNvPr id="41987" name="Rectangle 3">
            <a:extLst>
              <a:ext uri="{FF2B5EF4-FFF2-40B4-BE49-F238E27FC236}">
                <a16:creationId xmlns:a16="http://schemas.microsoft.com/office/drawing/2014/main" id="{8E019C6B-1DE7-5382-C003-10827098956E}"/>
              </a:ext>
            </a:extLst>
          </p:cNvPr>
          <p:cNvSpPr>
            <a:spLocks noGrp="1" noChangeArrowheads="1"/>
          </p:cNvSpPr>
          <p:nvPr>
            <p:ph idx="1"/>
          </p:nvPr>
        </p:nvSpPr>
        <p:spPr>
          <a:xfrm>
            <a:off x="839416" y="1125538"/>
            <a:ext cx="11113401" cy="5351462"/>
          </a:xfrm>
        </p:spPr>
        <p:txBody>
          <a:bodyPr/>
          <a:lstStyle/>
          <a:p>
            <a:pPr>
              <a:buFont typeface="Wingdings" panose="05000000000000000000" pitchFamily="2" charset="2"/>
              <a:buChar char="n"/>
            </a:pPr>
            <a:r>
              <a:rPr lang="en-US" altLang="zh-CN" sz="2400" dirty="0"/>
              <a:t>Represent d-dimensional samples with one-dimensional vectors</a:t>
            </a:r>
          </a:p>
        </p:txBody>
      </p:sp>
      <p:pic>
        <p:nvPicPr>
          <p:cNvPr id="41988" name="Picture 4">
            <a:extLst>
              <a:ext uri="{FF2B5EF4-FFF2-40B4-BE49-F238E27FC236}">
                <a16:creationId xmlns:a16="http://schemas.microsoft.com/office/drawing/2014/main" id="{7E66D8BA-553F-9A84-BA2F-EBAB74EFA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343" y="2205038"/>
            <a:ext cx="3571875"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Oval 4">
            <a:extLst>
              <a:ext uri="{FF2B5EF4-FFF2-40B4-BE49-F238E27FC236}">
                <a16:creationId xmlns:a16="http://schemas.microsoft.com/office/drawing/2014/main" id="{56174145-FA79-93C9-6182-AACC71DCB4F8}"/>
              </a:ext>
            </a:extLst>
          </p:cNvPr>
          <p:cNvSpPr>
            <a:spLocks noChangeArrowheads="1"/>
          </p:cNvSpPr>
          <p:nvPr/>
        </p:nvSpPr>
        <p:spPr bwMode="auto">
          <a:xfrm>
            <a:off x="6040443" y="3889375"/>
            <a:ext cx="71437" cy="71438"/>
          </a:xfrm>
          <a:prstGeom prst="ellipse">
            <a:avLst/>
          </a:prstGeom>
          <a:solidFill>
            <a:srgbClr val="FF0000"/>
          </a:solidFill>
          <a:ln w="9525">
            <a:solidFill>
              <a:srgbClr val="FF0000"/>
            </a:solidFill>
            <a:round/>
            <a:headEnd/>
            <a:tailEnd/>
          </a:ln>
        </p:spPr>
        <p:txBody>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0"/>
              </a:spcAft>
              <a:buFontTx/>
              <a:buNone/>
            </a:pPr>
            <a:endParaRPr lang="zh-CN" altLang="en-US" sz="1800"/>
          </a:p>
        </p:txBody>
      </p:sp>
      <p:cxnSp>
        <p:nvCxnSpPr>
          <p:cNvPr id="7" name="Straight Connector 6">
            <a:extLst>
              <a:ext uri="{FF2B5EF4-FFF2-40B4-BE49-F238E27FC236}">
                <a16:creationId xmlns:a16="http://schemas.microsoft.com/office/drawing/2014/main" id="{693E728A-8A67-4D6B-6A2A-65EBBBAFB225}"/>
              </a:ext>
            </a:extLst>
          </p:cNvPr>
          <p:cNvCxnSpPr>
            <a:cxnSpLocks noChangeShapeType="1"/>
          </p:cNvCxnSpPr>
          <p:nvPr/>
        </p:nvCxnSpPr>
        <p:spPr bwMode="auto">
          <a:xfrm rot="16200000" flipH="1">
            <a:off x="4938718" y="2776543"/>
            <a:ext cx="2143125" cy="2143125"/>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cxnSp>
      <p:cxnSp>
        <p:nvCxnSpPr>
          <p:cNvPr id="11" name="Straight Connector 10">
            <a:extLst>
              <a:ext uri="{FF2B5EF4-FFF2-40B4-BE49-F238E27FC236}">
                <a16:creationId xmlns:a16="http://schemas.microsoft.com/office/drawing/2014/main" id="{437B1C24-73F9-DF1F-3549-7D6B7DB0B56A}"/>
              </a:ext>
            </a:extLst>
          </p:cNvPr>
          <p:cNvCxnSpPr>
            <a:cxnSpLocks noChangeShapeType="1"/>
          </p:cNvCxnSpPr>
          <p:nvPr/>
        </p:nvCxnSpPr>
        <p:spPr bwMode="auto">
          <a:xfrm rot="5400000">
            <a:off x="5280026" y="2903542"/>
            <a:ext cx="214312" cy="214313"/>
          </a:xfrm>
          <a:prstGeom prst="line">
            <a:avLst/>
          </a:prstGeom>
          <a:noFill/>
          <a:ln w="25400">
            <a:solidFill>
              <a:srgbClr val="3366FF"/>
            </a:solidFill>
            <a:prstDash val="sysDot"/>
            <a:round/>
            <a:headEnd/>
            <a:tailEnd/>
          </a:ln>
          <a:extLst>
            <a:ext uri="{909E8E84-426E-40DD-AFC4-6F175D3DCCD1}">
              <a14:hiddenFill xmlns:a14="http://schemas.microsoft.com/office/drawing/2010/main">
                <a:noFill/>
              </a14:hiddenFill>
            </a:ext>
          </a:extLst>
        </p:spPr>
      </p:cxnSp>
      <p:sp>
        <p:nvSpPr>
          <p:cNvPr id="12" name="Oval 11">
            <a:extLst>
              <a:ext uri="{FF2B5EF4-FFF2-40B4-BE49-F238E27FC236}">
                <a16:creationId xmlns:a16="http://schemas.microsoft.com/office/drawing/2014/main" id="{F437E585-82ED-D09E-E61F-9AA38D71D1CD}"/>
              </a:ext>
            </a:extLst>
          </p:cNvPr>
          <p:cNvSpPr>
            <a:spLocks noChangeArrowheads="1"/>
          </p:cNvSpPr>
          <p:nvPr/>
        </p:nvSpPr>
        <p:spPr bwMode="auto">
          <a:xfrm>
            <a:off x="5422905" y="2760663"/>
            <a:ext cx="214313" cy="21431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0"/>
              </a:spcAft>
              <a:buFontTx/>
              <a:buNone/>
            </a:pPr>
            <a:endParaRPr lang="zh-CN" altLang="en-US" sz="1800"/>
          </a:p>
        </p:txBody>
      </p:sp>
      <p:sp>
        <p:nvSpPr>
          <p:cNvPr id="13" name="Multiply 12">
            <a:extLst>
              <a:ext uri="{FF2B5EF4-FFF2-40B4-BE49-F238E27FC236}">
                <a16:creationId xmlns:a16="http://schemas.microsoft.com/office/drawing/2014/main" id="{693B8F82-A3D8-45AC-9295-6B3872289F64}"/>
              </a:ext>
            </a:extLst>
          </p:cNvPr>
          <p:cNvSpPr/>
          <p:nvPr/>
        </p:nvSpPr>
        <p:spPr bwMode="auto">
          <a:xfrm>
            <a:off x="5137150" y="2965450"/>
            <a:ext cx="285750" cy="285750"/>
          </a:xfrm>
          <a:prstGeom prst="mathMultiply">
            <a:avLst/>
          </a:prstGeom>
          <a:solidFill>
            <a:srgbClr val="FFFF00"/>
          </a:solidFill>
          <a:ln w="9525" cap="flat" cmpd="sng" algn="ctr">
            <a:solidFill>
              <a:schemeClr val="tx1"/>
            </a:solidFill>
            <a:prstDash val="solid"/>
            <a:round/>
            <a:headEnd type="none" w="med" len="med"/>
            <a:tailEnd type="none" w="med" len="med"/>
          </a:ln>
          <a:effectLst/>
        </p:spPr>
        <p:txBody>
          <a:bodyPr/>
          <a:lstStyle/>
          <a:p>
            <a:pPr eaLnBrk="1" hangingPunct="1">
              <a:defRPr/>
            </a:pPr>
            <a:endParaRPr lang="zh-CN" altLang="en-US" sz="1800">
              <a:solidFill>
                <a:schemeClr val="tx1"/>
              </a:solidFill>
            </a:endParaRPr>
          </a:p>
        </p:txBody>
      </p:sp>
      <p:sp>
        <p:nvSpPr>
          <p:cNvPr id="14" name="TextBox 13">
            <a:extLst>
              <a:ext uri="{FF2B5EF4-FFF2-40B4-BE49-F238E27FC236}">
                <a16:creationId xmlns:a16="http://schemas.microsoft.com/office/drawing/2014/main" id="{E54ABB33-F713-D07E-9C8B-99AD62967031}"/>
              </a:ext>
            </a:extLst>
          </p:cNvPr>
          <p:cNvSpPr txBox="1">
            <a:spLocks noChangeArrowheads="1"/>
          </p:cNvSpPr>
          <p:nvPr/>
        </p:nvSpPr>
        <p:spPr bwMode="auto">
          <a:xfrm>
            <a:off x="4652968" y="2419355"/>
            <a:ext cx="714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en-US" altLang="zh-CN" sz="1800"/>
              <a:t>e</a:t>
            </a:r>
            <a:endParaRPr lang="zh-CN" altLang="en-US" sz="1800"/>
          </a:p>
        </p:txBody>
      </p:sp>
      <p:sp>
        <p:nvSpPr>
          <p:cNvPr id="15" name="Left Brace 14">
            <a:extLst>
              <a:ext uri="{FF2B5EF4-FFF2-40B4-BE49-F238E27FC236}">
                <a16:creationId xmlns:a16="http://schemas.microsoft.com/office/drawing/2014/main" id="{2EFBE8DF-25D2-6EEC-19E6-ADAE86AE6578}"/>
              </a:ext>
            </a:extLst>
          </p:cNvPr>
          <p:cNvSpPr>
            <a:spLocks/>
          </p:cNvSpPr>
          <p:nvPr/>
        </p:nvSpPr>
        <p:spPr bwMode="auto">
          <a:xfrm rot="-2659013">
            <a:off x="5443538" y="3070225"/>
            <a:ext cx="247650" cy="1157288"/>
          </a:xfrm>
          <a:prstGeom prst="leftBrace">
            <a:avLst>
              <a:gd name="adj1" fmla="val 3163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0"/>
              </a:spcAft>
              <a:buFontTx/>
              <a:buNone/>
            </a:pPr>
            <a:endParaRPr lang="zh-CN" altLang="en-US" sz="1800"/>
          </a:p>
        </p:txBody>
      </p:sp>
      <p:sp>
        <p:nvSpPr>
          <p:cNvPr id="17" name="TextBox 16">
            <a:extLst>
              <a:ext uri="{FF2B5EF4-FFF2-40B4-BE49-F238E27FC236}">
                <a16:creationId xmlns:a16="http://schemas.microsoft.com/office/drawing/2014/main" id="{3177014B-EDD7-B498-5510-5DFEAF6524E2}"/>
              </a:ext>
            </a:extLst>
          </p:cNvPr>
          <p:cNvSpPr txBox="1">
            <a:spLocks noChangeArrowheads="1"/>
          </p:cNvSpPr>
          <p:nvPr/>
        </p:nvSpPr>
        <p:spPr bwMode="auto">
          <a:xfrm>
            <a:off x="4999043" y="3633788"/>
            <a:ext cx="714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en-US" altLang="zh-CN" sz="1800"/>
              <a:t>a</a:t>
            </a:r>
            <a:r>
              <a:rPr lang="en-US" altLang="zh-CN" sz="1800" b="0" i="1" baseline="-25000"/>
              <a:t>k</a:t>
            </a:r>
            <a:endParaRPr lang="zh-CN" altLang="en-US" sz="1800" b="0" i="1"/>
          </a:p>
        </p:txBody>
      </p:sp>
      <p:sp>
        <p:nvSpPr>
          <p:cNvPr id="18" name="TextBox 17">
            <a:extLst>
              <a:ext uri="{FF2B5EF4-FFF2-40B4-BE49-F238E27FC236}">
                <a16:creationId xmlns:a16="http://schemas.microsoft.com/office/drawing/2014/main" id="{EEC177E0-A64C-8EC9-8226-C001AB879C38}"/>
              </a:ext>
            </a:extLst>
          </p:cNvPr>
          <p:cNvSpPr txBox="1">
            <a:spLocks noChangeArrowheads="1"/>
          </p:cNvSpPr>
          <p:nvPr/>
        </p:nvSpPr>
        <p:spPr bwMode="auto">
          <a:xfrm>
            <a:off x="5510218" y="2562230"/>
            <a:ext cx="714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en-US" altLang="zh-CN" sz="1800"/>
              <a:t>x</a:t>
            </a:r>
            <a:r>
              <a:rPr lang="en-US" altLang="zh-CN" sz="1800" b="0" i="1" baseline="-25000"/>
              <a:t>k</a:t>
            </a:r>
            <a:endParaRPr lang="zh-CN" altLang="en-US" sz="1800" b="0" i="1"/>
          </a:p>
        </p:txBody>
      </p:sp>
      <p:sp>
        <p:nvSpPr>
          <p:cNvPr id="19" name="TextBox 18">
            <a:extLst>
              <a:ext uri="{FF2B5EF4-FFF2-40B4-BE49-F238E27FC236}">
                <a16:creationId xmlns:a16="http://schemas.microsoft.com/office/drawing/2014/main" id="{DC83584E-9B01-C350-6661-97ED013DF84A}"/>
              </a:ext>
            </a:extLst>
          </p:cNvPr>
          <p:cNvSpPr txBox="1">
            <a:spLocks noChangeArrowheads="1"/>
          </p:cNvSpPr>
          <p:nvPr/>
        </p:nvSpPr>
        <p:spPr bwMode="auto">
          <a:xfrm>
            <a:off x="5929318" y="3633788"/>
            <a:ext cx="714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en-US" altLang="zh-CN" sz="1800"/>
              <a:t>m</a:t>
            </a:r>
            <a:endParaRPr lang="zh-CN" altLang="en-US" sz="1800" b="0" i="1"/>
          </a:p>
        </p:txBody>
      </p:sp>
      <p:sp>
        <p:nvSpPr>
          <p:cNvPr id="179215" name="Line 15">
            <a:extLst>
              <a:ext uri="{FF2B5EF4-FFF2-40B4-BE49-F238E27FC236}">
                <a16:creationId xmlns:a16="http://schemas.microsoft.com/office/drawing/2014/main" id="{ADE2067B-292A-421C-CFEF-0E73B521E4E4}"/>
              </a:ext>
            </a:extLst>
          </p:cNvPr>
          <p:cNvSpPr>
            <a:spLocks noChangeShapeType="1"/>
          </p:cNvSpPr>
          <p:nvPr/>
        </p:nvSpPr>
        <p:spPr bwMode="auto">
          <a:xfrm>
            <a:off x="5514980" y="2895600"/>
            <a:ext cx="576263" cy="1009650"/>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79215"/>
                                        </p:tgtEl>
                                        <p:attrNameLst>
                                          <p:attrName>style.visibility</p:attrName>
                                        </p:attrNameLst>
                                      </p:cBhvr>
                                      <p:to>
                                        <p:strVal val="visible"/>
                                      </p:to>
                                    </p:set>
                                    <p:animEffect transition="in" filter="blinds(horizontal)">
                                      <p:cBhvr>
                                        <p:cTn id="28" dur="500"/>
                                        <p:tgtEl>
                                          <p:spTgt spid="17921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par>
                                <p:cTn id="44" presetID="3" presetClass="entr" presetSubtype="1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animBg="1"/>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702A350-87D6-497D-B35D-0ABBB451476C}"/>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p:graphicFrame>
        <p:nvGraphicFramePr>
          <p:cNvPr id="43012" name="Object 5">
            <a:extLst>
              <a:ext uri="{FF2B5EF4-FFF2-40B4-BE49-F238E27FC236}">
                <a16:creationId xmlns:a16="http://schemas.microsoft.com/office/drawing/2014/main" id="{69CEAE58-8D12-BFE6-DAD0-1967F0B03E44}"/>
              </a:ext>
            </a:extLst>
          </p:cNvPr>
          <p:cNvGraphicFramePr>
            <a:graphicFrameLocks noGrp="1" noChangeAspect="1"/>
          </p:cNvGraphicFramePr>
          <p:nvPr>
            <p:ph idx="1"/>
            <p:extLst>
              <p:ext uri="{D42A27DB-BD31-4B8C-83A1-F6EECF244321}">
                <p14:modId xmlns:p14="http://schemas.microsoft.com/office/powerpoint/2010/main" val="1594729979"/>
              </p:ext>
            </p:extLst>
          </p:nvPr>
        </p:nvGraphicFramePr>
        <p:xfrm>
          <a:off x="1866420" y="2012989"/>
          <a:ext cx="1473200" cy="368300"/>
        </p:xfrm>
        <a:graphic>
          <a:graphicData uri="http://schemas.openxmlformats.org/presentationml/2006/ole">
            <mc:AlternateContent xmlns:mc="http://schemas.openxmlformats.org/markup-compatibility/2006">
              <mc:Choice xmlns:v="urn:schemas-microsoft-com:vml" Requires="v">
                <p:oleObj spid="_x0000_s3403" r:id="rId3" imgW="965200" imgH="241300" progId="Equation.DSMT4">
                  <p:embed/>
                </p:oleObj>
              </mc:Choice>
              <mc:Fallback>
                <p:oleObj r:id="rId3" imgW="965200" imgH="241300" progId="Equation.DSMT4">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420" y="2012989"/>
                        <a:ext cx="1473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1" name="Rectangle 3">
            <a:extLst>
              <a:ext uri="{FF2B5EF4-FFF2-40B4-BE49-F238E27FC236}">
                <a16:creationId xmlns:a16="http://schemas.microsoft.com/office/drawing/2014/main" id="{F60677AF-5BE3-0A33-ED78-A67394710317}"/>
              </a:ext>
            </a:extLst>
          </p:cNvPr>
          <p:cNvSpPr>
            <a:spLocks noGrp="1" noChangeArrowheads="1"/>
          </p:cNvSpPr>
          <p:nvPr>
            <p:ph type="body" sz="half" idx="4294967295"/>
          </p:nvPr>
        </p:nvSpPr>
        <p:spPr>
          <a:xfrm>
            <a:off x="839416" y="1125983"/>
            <a:ext cx="6695306" cy="5351462"/>
          </a:xfrm>
        </p:spPr>
        <p:txBody>
          <a:bodyPr/>
          <a:lstStyle/>
          <a:p>
            <a:pPr>
              <a:buFont typeface="Wingdings" panose="05000000000000000000" pitchFamily="2" charset="2"/>
              <a:buChar char="n"/>
            </a:pPr>
            <a:r>
              <a:rPr lang="en-US" altLang="zh-CN" sz="2400" dirty="0"/>
              <a:t>Find the optimal </a:t>
            </a:r>
            <a:r>
              <a:rPr lang="en-US" altLang="zh-CN" sz="2400"/>
              <a:t>direction of</a:t>
            </a:r>
            <a:endParaRPr lang="zh-CN" altLang="en-US" sz="2400" b="1" dirty="0"/>
          </a:p>
        </p:txBody>
      </p:sp>
      <p:graphicFrame>
        <p:nvGraphicFramePr>
          <p:cNvPr id="43013" name="Object 7">
            <a:extLst>
              <a:ext uri="{FF2B5EF4-FFF2-40B4-BE49-F238E27FC236}">
                <a16:creationId xmlns:a16="http://schemas.microsoft.com/office/drawing/2014/main" id="{30EACB40-A1A1-AD32-1F06-DD606EB2A871}"/>
              </a:ext>
            </a:extLst>
          </p:cNvPr>
          <p:cNvGraphicFramePr>
            <a:graphicFrameLocks noGrp="1" noChangeAspect="1"/>
          </p:cNvGraphicFramePr>
          <p:nvPr>
            <p:ph idx="4294967295"/>
            <p:extLst>
              <p:ext uri="{D42A27DB-BD31-4B8C-83A1-F6EECF244321}">
                <p14:modId xmlns:p14="http://schemas.microsoft.com/office/powerpoint/2010/main" val="2659044977"/>
              </p:ext>
            </p:extLst>
          </p:nvPr>
        </p:nvGraphicFramePr>
        <p:xfrm>
          <a:off x="4186326" y="1916685"/>
          <a:ext cx="5616575" cy="666750"/>
        </p:xfrm>
        <a:graphic>
          <a:graphicData uri="http://schemas.openxmlformats.org/presentationml/2006/ole">
            <mc:AlternateContent xmlns:mc="http://schemas.openxmlformats.org/markup-compatibility/2006">
              <mc:Choice xmlns:v="urn:schemas-microsoft-com:vml" Requires="v">
                <p:oleObj spid="_x0000_s3404" r:id="rId5" imgW="3644900" imgH="431800" progId="Equation.DSMT4">
                  <p:embed/>
                </p:oleObj>
              </mc:Choice>
              <mc:Fallback>
                <p:oleObj r:id="rId5" imgW="3644900" imgH="431800" progId="Equation.DSMT4">
                  <p:embed/>
                  <p:pic>
                    <p:nvPicPr>
                      <p:cNvPr id="0" name="Object 7"/>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6326" y="1916685"/>
                        <a:ext cx="56165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4" name="AutoShape 6">
            <a:extLst>
              <a:ext uri="{FF2B5EF4-FFF2-40B4-BE49-F238E27FC236}">
                <a16:creationId xmlns:a16="http://schemas.microsoft.com/office/drawing/2014/main" id="{C15B08DB-0086-4924-CEBD-C279401F14A2}"/>
              </a:ext>
            </a:extLst>
          </p:cNvPr>
          <p:cNvSpPr>
            <a:spLocks noChangeArrowheads="1"/>
          </p:cNvSpPr>
          <p:nvPr/>
        </p:nvSpPr>
        <p:spPr bwMode="auto">
          <a:xfrm>
            <a:off x="2783067" y="1646810"/>
            <a:ext cx="2016125" cy="6492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0 w 21600"/>
              <a:gd name="T11" fmla="*/ 2147483646 h 21600"/>
              <a:gd name="T12" fmla="*/ 0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7942" y="10825"/>
                </a:moveTo>
                <a:cubicBezTo>
                  <a:pt x="17942" y="10817"/>
                  <a:pt x="17943" y="10808"/>
                  <a:pt x="17943" y="10800"/>
                </a:cubicBezTo>
                <a:cubicBezTo>
                  <a:pt x="17943" y="6855"/>
                  <a:pt x="14744" y="3657"/>
                  <a:pt x="10800" y="3657"/>
                </a:cubicBezTo>
                <a:cubicBezTo>
                  <a:pt x="6855" y="3657"/>
                  <a:pt x="3657" y="6855"/>
                  <a:pt x="3657" y="10800"/>
                </a:cubicBezTo>
                <a:cubicBezTo>
                  <a:pt x="3656" y="10805"/>
                  <a:pt x="3657" y="10810"/>
                  <a:pt x="3657" y="10816"/>
                </a:cubicBezTo>
                <a:lnTo>
                  <a:pt x="0" y="10824"/>
                </a:lnTo>
                <a:cubicBezTo>
                  <a:pt x="0" y="10816"/>
                  <a:pt x="0" y="10808"/>
                  <a:pt x="0" y="10800"/>
                </a:cubicBezTo>
                <a:cubicBezTo>
                  <a:pt x="0" y="4835"/>
                  <a:pt x="4835" y="0"/>
                  <a:pt x="10800" y="0"/>
                </a:cubicBezTo>
                <a:cubicBezTo>
                  <a:pt x="16764" y="0"/>
                  <a:pt x="21600" y="4835"/>
                  <a:pt x="21600" y="10800"/>
                </a:cubicBezTo>
                <a:cubicBezTo>
                  <a:pt x="21600" y="10813"/>
                  <a:pt x="21599" y="10826"/>
                  <a:pt x="21599" y="10839"/>
                </a:cubicBezTo>
                <a:lnTo>
                  <a:pt x="24299" y="10849"/>
                </a:lnTo>
                <a:lnTo>
                  <a:pt x="19755" y="15361"/>
                </a:lnTo>
                <a:lnTo>
                  <a:pt x="15242" y="10816"/>
                </a:lnTo>
                <a:lnTo>
                  <a:pt x="17942" y="10825"/>
                </a:lnTo>
                <a:close/>
              </a:path>
            </a:pathLst>
          </a:custGeom>
          <a:solidFill>
            <a:srgbClr val="FFFF00"/>
          </a:solidFill>
          <a:ln w="9525">
            <a:solidFill>
              <a:schemeClr val="tx1"/>
            </a:solidFill>
            <a:miter lim="800000"/>
            <a:headEnd/>
            <a:tailEnd/>
          </a:ln>
        </p:spPr>
        <p:txBody>
          <a:bodyPr/>
          <a:lstStyle/>
          <a:p>
            <a:endParaRPr lang="zh-CN" altLang="en-US"/>
          </a:p>
        </p:txBody>
      </p:sp>
      <p:graphicFrame>
        <p:nvGraphicFramePr>
          <p:cNvPr id="43015" name="Object 4">
            <a:extLst>
              <a:ext uri="{FF2B5EF4-FFF2-40B4-BE49-F238E27FC236}">
                <a16:creationId xmlns:a16="http://schemas.microsoft.com/office/drawing/2014/main" id="{2AA2117C-67FB-F03A-560E-79EA411D89A9}"/>
              </a:ext>
            </a:extLst>
          </p:cNvPr>
          <p:cNvGraphicFramePr>
            <a:graphicFrameLocks noChangeAspect="1"/>
          </p:cNvGraphicFramePr>
          <p:nvPr>
            <p:extLst>
              <p:ext uri="{D42A27DB-BD31-4B8C-83A1-F6EECF244321}">
                <p14:modId xmlns:p14="http://schemas.microsoft.com/office/powerpoint/2010/main" val="2830678499"/>
              </p:ext>
            </p:extLst>
          </p:nvPr>
        </p:nvGraphicFramePr>
        <p:xfrm>
          <a:off x="1866420" y="2556359"/>
          <a:ext cx="4481512" cy="2705100"/>
        </p:xfrm>
        <a:graphic>
          <a:graphicData uri="http://schemas.openxmlformats.org/presentationml/2006/ole">
            <mc:AlternateContent xmlns:mc="http://schemas.openxmlformats.org/markup-compatibility/2006">
              <mc:Choice xmlns:v="urn:schemas-microsoft-com:vml" Requires="v">
                <p:oleObj spid="_x0000_s3405" name="Equation" r:id="rId7" imgW="2908300" imgH="1752600" progId="Equation.DSMT4">
                  <p:embed/>
                </p:oleObj>
              </mc:Choice>
              <mc:Fallback>
                <p:oleObj name="Equation" r:id="rId7" imgW="2908300" imgH="1752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6420" y="2556359"/>
                        <a:ext cx="4481512"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8">
            <a:extLst>
              <a:ext uri="{FF2B5EF4-FFF2-40B4-BE49-F238E27FC236}">
                <a16:creationId xmlns:a16="http://schemas.microsoft.com/office/drawing/2014/main" id="{AD880F47-83D0-E6CD-1DD5-E78A111D74CA}"/>
              </a:ext>
            </a:extLst>
          </p:cNvPr>
          <p:cNvGrpSpPr>
            <a:grpSpLocks/>
          </p:cNvGrpSpPr>
          <p:nvPr/>
        </p:nvGrpSpPr>
        <p:grpSpPr bwMode="auto">
          <a:xfrm>
            <a:off x="2890081" y="4829335"/>
            <a:ext cx="3671887" cy="1520825"/>
            <a:chOff x="1429" y="3113"/>
            <a:chExt cx="2313" cy="958"/>
          </a:xfrm>
        </p:grpSpPr>
        <p:sp>
          <p:nvSpPr>
            <p:cNvPr id="43018" name="Oval 9">
              <a:extLst>
                <a:ext uri="{FF2B5EF4-FFF2-40B4-BE49-F238E27FC236}">
                  <a16:creationId xmlns:a16="http://schemas.microsoft.com/office/drawing/2014/main" id="{D6EE999F-E1EB-7D8C-763A-0BB4171DA4B1}"/>
                </a:ext>
              </a:extLst>
            </p:cNvPr>
            <p:cNvSpPr>
              <a:spLocks noChangeArrowheads="1"/>
            </p:cNvSpPr>
            <p:nvPr/>
          </p:nvSpPr>
          <p:spPr bwMode="auto">
            <a:xfrm>
              <a:off x="1429" y="3113"/>
              <a:ext cx="122" cy="15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
          <p:nvSpPr>
            <p:cNvPr id="43019" name="Line 10">
              <a:extLst>
                <a:ext uri="{FF2B5EF4-FFF2-40B4-BE49-F238E27FC236}">
                  <a16:creationId xmlns:a16="http://schemas.microsoft.com/office/drawing/2014/main" id="{970B860F-4027-A1F2-114C-43F2C8F56AE0}"/>
                </a:ext>
              </a:extLst>
            </p:cNvPr>
            <p:cNvSpPr>
              <a:spLocks noChangeShapeType="1"/>
            </p:cNvSpPr>
            <p:nvPr/>
          </p:nvSpPr>
          <p:spPr bwMode="auto">
            <a:xfrm>
              <a:off x="1519" y="3249"/>
              <a:ext cx="408" cy="408"/>
            </a:xfrm>
            <a:prstGeom prst="line">
              <a:avLst/>
            </a:prstGeom>
            <a:noFill/>
            <a:ln w="254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3020" name="Object 11">
              <a:extLst>
                <a:ext uri="{FF2B5EF4-FFF2-40B4-BE49-F238E27FC236}">
                  <a16:creationId xmlns:a16="http://schemas.microsoft.com/office/drawing/2014/main" id="{1B7FB8CC-3F0A-6C0F-2155-E01147621904}"/>
                </a:ext>
              </a:extLst>
            </p:cNvPr>
            <p:cNvGraphicFramePr>
              <a:graphicFrameLocks noChangeAspect="1"/>
            </p:cNvGraphicFramePr>
            <p:nvPr/>
          </p:nvGraphicFramePr>
          <p:xfrm>
            <a:off x="1927" y="3430"/>
            <a:ext cx="1559" cy="407"/>
          </p:xfrm>
          <a:graphic>
            <a:graphicData uri="http://schemas.openxmlformats.org/presentationml/2006/ole">
              <mc:AlternateContent xmlns:mc="http://schemas.openxmlformats.org/markup-compatibility/2006">
                <mc:Choice xmlns:v="urn:schemas-microsoft-com:vml" Requires="v">
                  <p:oleObj spid="_x0000_s3406" r:id="rId9" imgW="3009900" imgH="787400" progId="Equation.DSMT4">
                    <p:embed/>
                  </p:oleObj>
                </mc:Choice>
                <mc:Fallback>
                  <p:oleObj r:id="rId9" imgW="3009900" imgH="7874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7" y="3430"/>
                          <a:ext cx="155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21" name="Text Box 12">
              <a:extLst>
                <a:ext uri="{FF2B5EF4-FFF2-40B4-BE49-F238E27FC236}">
                  <a16:creationId xmlns:a16="http://schemas.microsoft.com/office/drawing/2014/main" id="{388B4B34-AD7E-5599-696A-7A484250855A}"/>
                </a:ext>
              </a:extLst>
            </p:cNvPr>
            <p:cNvSpPr txBox="1">
              <a:spLocks noChangeArrowheads="1"/>
            </p:cNvSpPr>
            <p:nvPr/>
          </p:nvSpPr>
          <p:spPr bwMode="auto">
            <a:xfrm>
              <a:off x="1837" y="3838"/>
              <a:ext cx="19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lang="en-US" altLang="zh-CN" sz="1800">
                  <a:solidFill>
                    <a:srgbClr val="990000"/>
                  </a:solidFill>
                </a:rPr>
                <a:t>scatter matrix </a:t>
              </a:r>
              <a:r>
                <a:rPr lang="zh-CN" altLang="en-US" sz="1800" b="0"/>
                <a:t>（</a:t>
              </a:r>
              <a:r>
                <a:rPr lang="zh-CN" altLang="en-US" sz="1800">
                  <a:solidFill>
                    <a:srgbClr val="990000"/>
                  </a:solidFill>
                </a:rPr>
                <a:t>散布矩阵</a:t>
              </a:r>
              <a:r>
                <a:rPr lang="zh-CN" altLang="en-US" sz="1800" b="0"/>
                <a:t>）</a:t>
              </a:r>
            </a:p>
          </p:txBody>
        </p:sp>
      </p:grpSp>
      <p:graphicFrame>
        <p:nvGraphicFramePr>
          <p:cNvPr id="4" name="对象 3">
            <a:extLst>
              <a:ext uri="{FF2B5EF4-FFF2-40B4-BE49-F238E27FC236}">
                <a16:creationId xmlns:a16="http://schemas.microsoft.com/office/drawing/2014/main" id="{6B4E2FD1-1EFD-4524-9F41-224BB35D004E}"/>
              </a:ext>
            </a:extLst>
          </p:cNvPr>
          <p:cNvGraphicFramePr>
            <a:graphicFrameLocks noChangeAspect="1"/>
          </p:cNvGraphicFramePr>
          <p:nvPr>
            <p:extLst>
              <p:ext uri="{D42A27DB-BD31-4B8C-83A1-F6EECF244321}">
                <p14:modId xmlns:p14="http://schemas.microsoft.com/office/powerpoint/2010/main" val="1565914802"/>
              </p:ext>
            </p:extLst>
          </p:nvPr>
        </p:nvGraphicFramePr>
        <p:xfrm>
          <a:off x="5159896" y="1136562"/>
          <a:ext cx="225425" cy="454025"/>
        </p:xfrm>
        <a:graphic>
          <a:graphicData uri="http://schemas.openxmlformats.org/presentationml/2006/ole">
            <mc:AlternateContent xmlns:mc="http://schemas.openxmlformats.org/markup-compatibility/2006">
              <mc:Choice xmlns:v="urn:schemas-microsoft-com:vml" Requires="v">
                <p:oleObj spid="_x0000_s3407" name="AxMath" r:id="rId11" imgW="225000" imgH="453960" progId="Equation.AxMath">
                  <p:embed/>
                </p:oleObj>
              </mc:Choice>
              <mc:Fallback>
                <p:oleObj name="AxMath" r:id="rId11" imgW="225000" imgH="453960" progId="Equation.AxMath">
                  <p:embed/>
                  <p:pic>
                    <p:nvPicPr>
                      <p:cNvPr id="0" name=""/>
                      <p:cNvPicPr/>
                      <p:nvPr/>
                    </p:nvPicPr>
                    <p:blipFill>
                      <a:blip r:embed="rId12"/>
                      <a:stretch>
                        <a:fillRect/>
                      </a:stretch>
                    </p:blipFill>
                    <p:spPr>
                      <a:xfrm>
                        <a:off x="5159896" y="1136562"/>
                        <a:ext cx="225425" cy="45402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BD8F4F6-508E-4B1C-B53A-6FBA7870644E}"/>
              </a:ext>
            </a:extLst>
          </p:cNvPr>
          <p:cNvSpPr>
            <a:spLocks noGrp="1" noChangeArrowheads="1"/>
          </p:cNvSpPr>
          <p:nvPr>
            <p:ph type="title"/>
          </p:nvPr>
        </p:nvSpPr>
        <p:spPr/>
        <p:txBody>
          <a:bodyPr/>
          <a:lstStyle/>
          <a:p>
            <a:pPr>
              <a:defRPr/>
            </a:pPr>
            <a:r>
              <a:rPr lang="en-US" altLang="zh-CN" dirty="0">
                <a:solidFill>
                  <a:schemeClr val="tx1">
                    <a:lumMod val="95000"/>
                    <a:lumOff val="5000"/>
                  </a:schemeClr>
                </a:solidFill>
                <a:latin typeface="Comic Sans MS" panose="030F0702030302020204" pitchFamily="66" charset="0"/>
              </a:rPr>
              <a:t>Principal Component Analysis (PCA)</a:t>
            </a:r>
            <a:endParaRPr lang="zh-CN" altLang="en-US" dirty="0"/>
          </a:p>
        </p:txBody>
      </p:sp>
      <p:graphicFrame>
        <p:nvGraphicFramePr>
          <p:cNvPr id="181263" name="Object 15">
            <a:extLst>
              <a:ext uri="{FF2B5EF4-FFF2-40B4-BE49-F238E27FC236}">
                <a16:creationId xmlns:a16="http://schemas.microsoft.com/office/drawing/2014/main" id="{05C9AE8E-6162-4613-5D98-10B73A6D4F6A}"/>
              </a:ext>
            </a:extLst>
          </p:cNvPr>
          <p:cNvGraphicFramePr>
            <a:graphicFrameLocks noGrp="1" noChangeAspect="1"/>
          </p:cNvGraphicFramePr>
          <p:nvPr>
            <p:ph idx="1"/>
          </p:nvPr>
        </p:nvGraphicFramePr>
        <p:xfrm>
          <a:off x="3073400" y="4437063"/>
          <a:ext cx="1652588" cy="352425"/>
        </p:xfrm>
        <a:graphic>
          <a:graphicData uri="http://schemas.openxmlformats.org/presentationml/2006/ole">
            <mc:AlternateContent xmlns:mc="http://schemas.openxmlformats.org/markup-compatibility/2006">
              <mc:Choice xmlns:v="urn:schemas-microsoft-com:vml" Requires="v">
                <p:oleObj spid="_x0000_s4788" r:id="rId4" imgW="952087" imgH="203112" progId="Equation.DSMT4">
                  <p:embed/>
                </p:oleObj>
              </mc:Choice>
              <mc:Fallback>
                <p:oleObj r:id="rId4" imgW="952087" imgH="203112" progId="Equation.DSMT4">
                  <p:embed/>
                  <p:pic>
                    <p:nvPicPr>
                      <p:cNvPr id="0" name="Object 1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3400" y="4437063"/>
                        <a:ext cx="16525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1251" name="Rectangle 3">
            <a:extLst>
              <a:ext uri="{FF2B5EF4-FFF2-40B4-BE49-F238E27FC236}">
                <a16:creationId xmlns:a16="http://schemas.microsoft.com/office/drawing/2014/main" id="{97751C12-92F3-F86C-61C1-F10C5174915C}"/>
              </a:ext>
            </a:extLst>
          </p:cNvPr>
          <p:cNvSpPr>
            <a:spLocks noGrp="1" noChangeArrowheads="1"/>
          </p:cNvSpPr>
          <p:nvPr>
            <p:ph type="body" sz="half" idx="4294967295"/>
          </p:nvPr>
        </p:nvSpPr>
        <p:spPr>
          <a:xfrm>
            <a:off x="839416" y="1144550"/>
            <a:ext cx="10545017" cy="5351462"/>
          </a:xfrm>
        </p:spPr>
        <p:txBody>
          <a:bodyPr/>
          <a:lstStyle/>
          <a:p>
            <a:pPr>
              <a:buFont typeface="Wingdings" panose="05000000000000000000" pitchFamily="2" charset="2"/>
              <a:buChar char="n"/>
            </a:pPr>
            <a:r>
              <a:rPr lang="en-US" altLang="zh-CN" sz="2400" dirty="0"/>
              <a:t>Maximize         by </a:t>
            </a:r>
            <a:r>
              <a:rPr lang="en-US" altLang="zh-CN" sz="2400" b="1" dirty="0"/>
              <a:t>e </a:t>
            </a:r>
            <a:r>
              <a:rPr lang="en-US" altLang="zh-CN" sz="2400" dirty="0"/>
              <a:t>that minimize</a:t>
            </a:r>
            <a:endParaRPr lang="zh-CN" altLang="en-US" sz="2400" b="1" dirty="0"/>
          </a:p>
          <a:p>
            <a:pPr lvl="1">
              <a:buFont typeface="Wingdings" panose="05000000000000000000" pitchFamily="2" charset="2"/>
              <a:buChar char="n"/>
            </a:pPr>
            <a:r>
              <a:rPr lang="en-US" altLang="zh-CN" sz="2000" dirty="0" err="1"/>
              <a:t>Lagrangian</a:t>
            </a:r>
            <a:r>
              <a:rPr lang="en-US" altLang="zh-CN" sz="2000" dirty="0"/>
              <a:t> multiplier method (</a:t>
            </a:r>
            <a:r>
              <a:rPr lang="en-US" altLang="zh-CN" sz="2000" dirty="0" err="1"/>
              <a:t>s.t.</a:t>
            </a:r>
            <a:r>
              <a:rPr lang="en-US" altLang="zh-CN" sz="2000" dirty="0"/>
              <a:t>            )</a:t>
            </a:r>
            <a:endParaRPr lang="zh-CN" altLang="en-US" sz="2000" dirty="0"/>
          </a:p>
          <a:p>
            <a:pPr lvl="1">
              <a:buFont typeface="Wingdings" panose="05000000000000000000" pitchFamily="2" charset="2"/>
              <a:buChar char="n"/>
            </a:pPr>
            <a:endParaRPr lang="zh-CN" altLang="en-US" dirty="0"/>
          </a:p>
          <a:p>
            <a:pPr lvl="1">
              <a:buFont typeface="Wingdings" panose="05000000000000000000" pitchFamily="2" charset="2"/>
              <a:buChar char="n"/>
            </a:pPr>
            <a:endParaRPr lang="zh-CN" altLang="en-US" dirty="0"/>
          </a:p>
          <a:p>
            <a:pPr lvl="1">
              <a:buFont typeface="Wingdings" panose="05000000000000000000" pitchFamily="2" charset="2"/>
              <a:buChar char="n"/>
            </a:pPr>
            <a:endParaRPr lang="zh-CN" altLang="en-US" dirty="0"/>
          </a:p>
          <a:p>
            <a:pPr lvl="1">
              <a:buFont typeface="Wingdings" panose="05000000000000000000" pitchFamily="2" charset="2"/>
              <a:buChar char="n"/>
            </a:pPr>
            <a:endParaRPr lang="zh-CN" altLang="en-US" dirty="0"/>
          </a:p>
          <a:p>
            <a:pPr lvl="1">
              <a:buFont typeface="Wingdings" panose="05000000000000000000" pitchFamily="2" charset="2"/>
              <a:buChar char="n"/>
            </a:pPr>
            <a:endParaRPr lang="zh-CN" altLang="en-US" dirty="0"/>
          </a:p>
          <a:p>
            <a:pPr lvl="1">
              <a:buFont typeface="Wingdings" panose="05000000000000000000" pitchFamily="2" charset="2"/>
              <a:buChar char="n"/>
            </a:pPr>
            <a:endParaRPr lang="zh-CN" altLang="en-US" dirty="0"/>
          </a:p>
          <a:p>
            <a:pPr lvl="1">
              <a:buFont typeface="Wingdings" panose="05000000000000000000" pitchFamily="2" charset="2"/>
              <a:buChar char="n"/>
            </a:pPr>
            <a:r>
              <a:rPr lang="en-US" altLang="zh-CN" sz="2000" dirty="0"/>
              <a:t>Conclusion: </a:t>
            </a:r>
            <a:r>
              <a:rPr lang="en-US" altLang="zh-CN" sz="2000" b="1" dirty="0"/>
              <a:t>e</a:t>
            </a:r>
            <a:r>
              <a:rPr lang="en-US" altLang="zh-CN" sz="2000" dirty="0"/>
              <a:t> is the eigenvector corresponding to the maximum eigenvalue of the scatter matrix</a:t>
            </a:r>
            <a:endParaRPr lang="zh-CN" altLang="en-US" sz="2000" b="1" dirty="0">
              <a:solidFill>
                <a:srgbClr val="990000"/>
              </a:solidFill>
            </a:endParaRPr>
          </a:p>
        </p:txBody>
      </p:sp>
      <p:graphicFrame>
        <p:nvGraphicFramePr>
          <p:cNvPr id="44036" name="Object 7">
            <a:extLst>
              <a:ext uri="{FF2B5EF4-FFF2-40B4-BE49-F238E27FC236}">
                <a16:creationId xmlns:a16="http://schemas.microsoft.com/office/drawing/2014/main" id="{B3AD9FD2-9123-E0A7-8FD8-A4208F6D1C12}"/>
              </a:ext>
            </a:extLst>
          </p:cNvPr>
          <p:cNvGraphicFramePr>
            <a:graphicFrameLocks noChangeAspect="1"/>
          </p:cNvGraphicFramePr>
          <p:nvPr>
            <p:extLst>
              <p:ext uri="{D42A27DB-BD31-4B8C-83A1-F6EECF244321}">
                <p14:modId xmlns:p14="http://schemas.microsoft.com/office/powerpoint/2010/main" val="96632978"/>
              </p:ext>
            </p:extLst>
          </p:nvPr>
        </p:nvGraphicFramePr>
        <p:xfrm>
          <a:off x="3073400" y="2298512"/>
          <a:ext cx="2232025" cy="422275"/>
        </p:xfrm>
        <a:graphic>
          <a:graphicData uri="http://schemas.openxmlformats.org/presentationml/2006/ole">
            <mc:AlternateContent xmlns:mc="http://schemas.openxmlformats.org/markup-compatibility/2006">
              <mc:Choice xmlns:v="urn:schemas-microsoft-com:vml" Requires="v">
                <p:oleObj spid="_x0000_s4789" r:id="rId6" imgW="1206500" imgH="228600" progId="Equation.DSMT4">
                  <p:embed/>
                </p:oleObj>
              </mc:Choice>
              <mc:Fallback>
                <p:oleObj r:id="rId6" imgW="1206500" imgH="2286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3400" y="2298512"/>
                        <a:ext cx="22320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37" name="Object 5">
            <a:extLst>
              <a:ext uri="{FF2B5EF4-FFF2-40B4-BE49-F238E27FC236}">
                <a16:creationId xmlns:a16="http://schemas.microsoft.com/office/drawing/2014/main" id="{B07A0DC5-A1CB-5D18-28E6-6E7C52C411AE}"/>
              </a:ext>
            </a:extLst>
          </p:cNvPr>
          <p:cNvGraphicFramePr>
            <a:graphicFrameLocks noChangeAspect="1"/>
          </p:cNvGraphicFramePr>
          <p:nvPr>
            <p:extLst>
              <p:ext uri="{D42A27DB-BD31-4B8C-83A1-F6EECF244321}">
                <p14:modId xmlns:p14="http://schemas.microsoft.com/office/powerpoint/2010/main" val="189581184"/>
              </p:ext>
            </p:extLst>
          </p:nvPr>
        </p:nvGraphicFramePr>
        <p:xfrm>
          <a:off x="5896769" y="1168401"/>
          <a:ext cx="660400" cy="425450"/>
        </p:xfrm>
        <a:graphic>
          <a:graphicData uri="http://schemas.openxmlformats.org/presentationml/2006/ole">
            <mc:AlternateContent xmlns:mc="http://schemas.openxmlformats.org/markup-compatibility/2006">
              <mc:Choice xmlns:v="urn:schemas-microsoft-com:vml" Requires="v">
                <p:oleObj spid="_x0000_s4790" r:id="rId8" imgW="355446" imgH="228501" progId="Equation.DSMT4">
                  <p:embed/>
                </p:oleObj>
              </mc:Choice>
              <mc:Fallback>
                <p:oleObj r:id="rId8" imgW="355446" imgH="228501"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6769" y="1168401"/>
                        <a:ext cx="6604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38" name="Object 6">
            <a:extLst>
              <a:ext uri="{FF2B5EF4-FFF2-40B4-BE49-F238E27FC236}">
                <a16:creationId xmlns:a16="http://schemas.microsoft.com/office/drawing/2014/main" id="{428595C3-7C43-BC45-7C2A-41F69442BDE6}"/>
              </a:ext>
            </a:extLst>
          </p:cNvPr>
          <p:cNvGraphicFramePr>
            <a:graphicFrameLocks noChangeAspect="1"/>
          </p:cNvGraphicFramePr>
          <p:nvPr>
            <p:extLst>
              <p:ext uri="{D42A27DB-BD31-4B8C-83A1-F6EECF244321}">
                <p14:modId xmlns:p14="http://schemas.microsoft.com/office/powerpoint/2010/main" val="2486433661"/>
              </p:ext>
            </p:extLst>
          </p:nvPr>
        </p:nvGraphicFramePr>
        <p:xfrm>
          <a:off x="2639034" y="1171576"/>
          <a:ext cx="576262" cy="384175"/>
        </p:xfrm>
        <a:graphic>
          <a:graphicData uri="http://schemas.openxmlformats.org/presentationml/2006/ole">
            <mc:AlternateContent xmlns:mc="http://schemas.openxmlformats.org/markup-compatibility/2006">
              <mc:Choice xmlns:v="urn:schemas-microsoft-com:vml" Requires="v">
                <p:oleObj spid="_x0000_s4791" r:id="rId10" imgW="304536" imgH="203024" progId="Equation.DSMT4">
                  <p:embed/>
                </p:oleObj>
              </mc:Choice>
              <mc:Fallback>
                <p:oleObj r:id="rId10" imgW="304536" imgH="203024"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9034" y="1171576"/>
                        <a:ext cx="5762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39" name="Object 5">
            <a:extLst>
              <a:ext uri="{FF2B5EF4-FFF2-40B4-BE49-F238E27FC236}">
                <a16:creationId xmlns:a16="http://schemas.microsoft.com/office/drawing/2014/main" id="{40E953DD-5D9B-6414-E100-7EBA821994DF}"/>
              </a:ext>
            </a:extLst>
          </p:cNvPr>
          <p:cNvGraphicFramePr>
            <a:graphicFrameLocks noChangeAspect="1"/>
          </p:cNvGraphicFramePr>
          <p:nvPr>
            <p:extLst>
              <p:ext uri="{D42A27DB-BD31-4B8C-83A1-F6EECF244321}">
                <p14:modId xmlns:p14="http://schemas.microsoft.com/office/powerpoint/2010/main" val="195460325"/>
              </p:ext>
            </p:extLst>
          </p:nvPr>
        </p:nvGraphicFramePr>
        <p:xfrm>
          <a:off x="3048000" y="2852738"/>
          <a:ext cx="2039938" cy="671512"/>
        </p:xfrm>
        <a:graphic>
          <a:graphicData uri="http://schemas.openxmlformats.org/presentationml/2006/ole">
            <mc:AlternateContent xmlns:mc="http://schemas.openxmlformats.org/markup-compatibility/2006">
              <mc:Choice xmlns:v="urn:schemas-microsoft-com:vml" Requires="v">
                <p:oleObj spid="_x0000_s4792" r:id="rId12" imgW="1193800" imgH="393700" progId="Equation.DSMT4">
                  <p:embed/>
                </p:oleObj>
              </mc:Choice>
              <mc:Fallback>
                <p:oleObj r:id="rId12" imgW="1193800" imgH="393700" progId="Equation.DSMT4">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0" y="2852738"/>
                        <a:ext cx="2039938"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40" name="Object 8">
            <a:extLst>
              <a:ext uri="{FF2B5EF4-FFF2-40B4-BE49-F238E27FC236}">
                <a16:creationId xmlns:a16="http://schemas.microsoft.com/office/drawing/2014/main" id="{E78860E9-3E28-CF25-B0C6-C0BD80833132}"/>
              </a:ext>
            </a:extLst>
          </p:cNvPr>
          <p:cNvGraphicFramePr>
            <a:graphicFrameLocks noChangeAspect="1"/>
          </p:cNvGraphicFramePr>
          <p:nvPr>
            <p:extLst>
              <p:ext uri="{D42A27DB-BD31-4B8C-83A1-F6EECF244321}">
                <p14:modId xmlns:p14="http://schemas.microsoft.com/office/powerpoint/2010/main" val="133975920"/>
              </p:ext>
            </p:extLst>
          </p:nvPr>
        </p:nvGraphicFramePr>
        <p:xfrm>
          <a:off x="5512276" y="1660525"/>
          <a:ext cx="735013" cy="355600"/>
        </p:xfrm>
        <a:graphic>
          <a:graphicData uri="http://schemas.openxmlformats.org/presentationml/2006/ole">
            <mc:AlternateContent xmlns:mc="http://schemas.openxmlformats.org/markup-compatibility/2006">
              <mc:Choice xmlns:v="urn:schemas-microsoft-com:vml" Requires="v">
                <p:oleObj spid="_x0000_s4793" r:id="rId14" imgW="418918" imgH="203112" progId="Equation.DSMT4">
                  <p:embed/>
                </p:oleObj>
              </mc:Choice>
              <mc:Fallback>
                <p:oleObj r:id="rId14" imgW="418918" imgH="203112" progId="Equation.DSMT4">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12276" y="1660525"/>
                        <a:ext cx="7350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41" name="Object 9">
            <a:extLst>
              <a:ext uri="{FF2B5EF4-FFF2-40B4-BE49-F238E27FC236}">
                <a16:creationId xmlns:a16="http://schemas.microsoft.com/office/drawing/2014/main" id="{0789C4F6-182F-C1F1-A0EC-C7CE9DFAA9D7}"/>
              </a:ext>
            </a:extLst>
          </p:cNvPr>
          <p:cNvGraphicFramePr>
            <a:graphicFrameLocks noChangeAspect="1"/>
          </p:cNvGraphicFramePr>
          <p:nvPr>
            <p:extLst>
              <p:ext uri="{D42A27DB-BD31-4B8C-83A1-F6EECF244321}">
                <p14:modId xmlns:p14="http://schemas.microsoft.com/office/powerpoint/2010/main" val="3137026843"/>
              </p:ext>
            </p:extLst>
          </p:nvPr>
        </p:nvGraphicFramePr>
        <p:xfrm>
          <a:off x="3143250" y="3789363"/>
          <a:ext cx="865188" cy="303212"/>
        </p:xfrm>
        <a:graphic>
          <a:graphicData uri="http://schemas.openxmlformats.org/presentationml/2006/ole">
            <mc:AlternateContent xmlns:mc="http://schemas.openxmlformats.org/markup-compatibility/2006">
              <mc:Choice xmlns:v="urn:schemas-microsoft-com:vml" Requires="v">
                <p:oleObj spid="_x0000_s4794" r:id="rId16" imgW="507780" imgH="177723" progId="Equation.DSMT4">
                  <p:embed/>
                </p:oleObj>
              </mc:Choice>
              <mc:Fallback>
                <p:oleObj r:id="rId16" imgW="507780" imgH="177723" progId="Equation.DSMT4">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43250" y="3789363"/>
                        <a:ext cx="865188"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10">
            <a:extLst>
              <a:ext uri="{FF2B5EF4-FFF2-40B4-BE49-F238E27FC236}">
                <a16:creationId xmlns:a16="http://schemas.microsoft.com/office/drawing/2014/main" id="{A4FDD9F4-819B-846D-0B70-3D6795573835}"/>
              </a:ext>
            </a:extLst>
          </p:cNvPr>
          <p:cNvGrpSpPr>
            <a:grpSpLocks/>
          </p:cNvGrpSpPr>
          <p:nvPr/>
        </p:nvGrpSpPr>
        <p:grpSpPr bwMode="auto">
          <a:xfrm>
            <a:off x="3000375" y="3573468"/>
            <a:ext cx="7488238" cy="784225"/>
            <a:chOff x="930" y="2251"/>
            <a:chExt cx="4717" cy="494"/>
          </a:xfrm>
        </p:grpSpPr>
        <p:sp>
          <p:nvSpPr>
            <p:cNvPr id="44052" name="Rectangle 11">
              <a:extLst>
                <a:ext uri="{FF2B5EF4-FFF2-40B4-BE49-F238E27FC236}">
                  <a16:creationId xmlns:a16="http://schemas.microsoft.com/office/drawing/2014/main" id="{5A9E60FD-1B34-881D-B1C2-A81AAD337674}"/>
                </a:ext>
              </a:extLst>
            </p:cNvPr>
            <p:cNvSpPr>
              <a:spLocks noChangeArrowheads="1"/>
            </p:cNvSpPr>
            <p:nvPr/>
          </p:nvSpPr>
          <p:spPr bwMode="auto">
            <a:xfrm>
              <a:off x="930" y="2341"/>
              <a:ext cx="725" cy="27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sp>
          <p:nvSpPr>
            <p:cNvPr id="44053" name="Line 12">
              <a:extLst>
                <a:ext uri="{FF2B5EF4-FFF2-40B4-BE49-F238E27FC236}">
                  <a16:creationId xmlns:a16="http://schemas.microsoft.com/office/drawing/2014/main" id="{B9A587EC-DFF7-5902-3BA3-E2F2169C0249}"/>
                </a:ext>
              </a:extLst>
            </p:cNvPr>
            <p:cNvSpPr>
              <a:spLocks noChangeShapeType="1"/>
            </p:cNvSpPr>
            <p:nvPr/>
          </p:nvSpPr>
          <p:spPr bwMode="auto">
            <a:xfrm>
              <a:off x="1655" y="2478"/>
              <a:ext cx="1270" cy="0"/>
            </a:xfrm>
            <a:prstGeom prst="line">
              <a:avLst/>
            </a:prstGeom>
            <a:noFill/>
            <a:ln w="254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9717" name="Text Box 13">
              <a:extLst>
                <a:ext uri="{FF2B5EF4-FFF2-40B4-BE49-F238E27FC236}">
                  <a16:creationId xmlns:a16="http://schemas.microsoft.com/office/drawing/2014/main" id="{C39B83FE-8F4A-41A4-B3F2-911819D105DC}"/>
                </a:ext>
              </a:extLst>
            </p:cNvPr>
            <p:cNvSpPr txBox="1">
              <a:spLocks noChangeArrowheads="1"/>
            </p:cNvSpPr>
            <p:nvPr/>
          </p:nvSpPr>
          <p:spPr bwMode="auto">
            <a:xfrm>
              <a:off x="2925" y="2251"/>
              <a:ext cx="2722"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defRPr/>
              </a:pPr>
              <a:r>
                <a:rPr lang="zh-CN" altLang="en-US" sz="1800" b="0" dirty="0"/>
                <a:t>    </a:t>
              </a:r>
              <a:r>
                <a:rPr lang="en-US" altLang="zh-CN" sz="1800" b="0" dirty="0"/>
                <a:t>is the eigenvalue of S (</a:t>
              </a:r>
              <a:r>
                <a:rPr lang="zh-CN" altLang="en-US" sz="1800" b="0" dirty="0"/>
                <a:t>本征值</a:t>
              </a:r>
              <a:r>
                <a:rPr lang="en-US" altLang="zh-CN" sz="1800" b="0" dirty="0"/>
                <a:t>)</a:t>
              </a:r>
              <a:endParaRPr lang="zh-CN" altLang="en-US" sz="1800" b="0" dirty="0"/>
            </a:p>
            <a:p>
              <a:pPr eaLnBrk="1" hangingPunct="1">
                <a:spcBef>
                  <a:spcPct val="50000"/>
                </a:spcBef>
                <a:spcAft>
                  <a:spcPct val="0"/>
                </a:spcAft>
                <a:buFontTx/>
                <a:buNone/>
                <a:defRPr/>
              </a:pPr>
              <a:r>
                <a:rPr lang="en-US" altLang="zh-CN" sz="1800" dirty="0">
                  <a:solidFill>
                    <a:schemeClr val="tx1">
                      <a:lumMod val="95000"/>
                      <a:lumOff val="5000"/>
                    </a:schemeClr>
                  </a:solidFill>
                </a:rPr>
                <a:t>e</a:t>
              </a:r>
              <a:r>
                <a:rPr lang="zh-CN" altLang="en-US" sz="1800" b="0" dirty="0"/>
                <a:t> </a:t>
              </a:r>
              <a:r>
                <a:rPr lang="en-US" altLang="zh-CN" sz="1800" b="0" dirty="0"/>
                <a:t>is</a:t>
              </a:r>
              <a:r>
                <a:rPr lang="zh-CN" altLang="en-US" sz="1800" b="0" dirty="0"/>
                <a:t> </a:t>
              </a:r>
              <a:r>
                <a:rPr lang="en-US" altLang="zh-CN" sz="1800" b="0" dirty="0"/>
                <a:t>the</a:t>
              </a:r>
              <a:r>
                <a:rPr lang="zh-CN" altLang="en-US" sz="1800" b="0" dirty="0"/>
                <a:t> </a:t>
              </a:r>
              <a:r>
                <a:rPr lang="en-US" altLang="zh-CN" sz="1800" b="0" dirty="0"/>
                <a:t>eigenvector of</a:t>
              </a:r>
              <a:r>
                <a:rPr lang="zh-CN" altLang="en-US" sz="1800" b="0" dirty="0"/>
                <a:t> </a:t>
              </a:r>
              <a:r>
                <a:rPr lang="en-US" altLang="zh-CN" sz="1800" b="0" dirty="0"/>
                <a:t>S (</a:t>
              </a:r>
              <a:r>
                <a:rPr lang="zh-CN" altLang="en-US" sz="1800" b="0" dirty="0"/>
                <a:t>本征向量</a:t>
              </a:r>
              <a:r>
                <a:rPr lang="en-US" altLang="zh-CN" sz="1800" b="0" dirty="0"/>
                <a:t>)</a:t>
              </a:r>
              <a:endParaRPr lang="zh-CN" altLang="en-US" sz="1800" b="0" dirty="0"/>
            </a:p>
          </p:txBody>
        </p:sp>
        <p:graphicFrame>
          <p:nvGraphicFramePr>
            <p:cNvPr id="44055" name="Object 14">
              <a:extLst>
                <a:ext uri="{FF2B5EF4-FFF2-40B4-BE49-F238E27FC236}">
                  <a16:creationId xmlns:a16="http://schemas.microsoft.com/office/drawing/2014/main" id="{36905BC0-278A-99FA-D3C4-6CA7F1F575AF}"/>
                </a:ext>
              </a:extLst>
            </p:cNvPr>
            <p:cNvGraphicFramePr>
              <a:graphicFrameLocks noChangeAspect="1"/>
            </p:cNvGraphicFramePr>
            <p:nvPr/>
          </p:nvGraphicFramePr>
          <p:xfrm>
            <a:off x="2976" y="2296"/>
            <a:ext cx="116" cy="141"/>
          </p:xfrm>
          <a:graphic>
            <a:graphicData uri="http://schemas.openxmlformats.org/presentationml/2006/ole">
              <mc:AlternateContent xmlns:mc="http://schemas.openxmlformats.org/markup-compatibility/2006">
                <mc:Choice xmlns:v="urn:schemas-microsoft-com:vml" Requires="v">
                  <p:oleObj spid="_x0000_s4795" r:id="rId18" imgW="228600" imgH="279400" progId="Equation.DSMT4">
                    <p:embed/>
                  </p:oleObj>
                </mc:Choice>
                <mc:Fallback>
                  <p:oleObj r:id="rId18" imgW="228600" imgH="279400" progId="Equation.DSMT4">
                    <p:embed/>
                    <p:pic>
                      <p:nvPicPr>
                        <p:cNvPr id="0" name="Object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6" y="2296"/>
                          <a:ext cx="116"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3" name="Group 16">
            <a:extLst>
              <a:ext uri="{FF2B5EF4-FFF2-40B4-BE49-F238E27FC236}">
                <a16:creationId xmlns:a16="http://schemas.microsoft.com/office/drawing/2014/main" id="{D2B644AF-EE5A-DFE7-E045-6A12FB5A61F9}"/>
              </a:ext>
            </a:extLst>
          </p:cNvPr>
          <p:cNvGrpSpPr>
            <a:grpSpLocks/>
          </p:cNvGrpSpPr>
          <p:nvPr/>
        </p:nvGrpSpPr>
        <p:grpSpPr bwMode="auto">
          <a:xfrm>
            <a:off x="4469859" y="4465456"/>
            <a:ext cx="5329238" cy="373062"/>
            <a:chOff x="1850" y="2976"/>
            <a:chExt cx="3357" cy="235"/>
          </a:xfrm>
        </p:grpSpPr>
        <p:sp>
          <p:nvSpPr>
            <p:cNvPr id="44047" name="Line 17">
              <a:extLst>
                <a:ext uri="{FF2B5EF4-FFF2-40B4-BE49-F238E27FC236}">
                  <a16:creationId xmlns:a16="http://schemas.microsoft.com/office/drawing/2014/main" id="{82783116-7399-8D3D-AED1-DA2824F299C0}"/>
                </a:ext>
              </a:extLst>
            </p:cNvPr>
            <p:cNvSpPr>
              <a:spLocks noChangeShapeType="1"/>
            </p:cNvSpPr>
            <p:nvPr/>
          </p:nvSpPr>
          <p:spPr bwMode="auto">
            <a:xfrm>
              <a:off x="2064" y="3113"/>
              <a:ext cx="861" cy="0"/>
            </a:xfrm>
            <a:prstGeom prst="line">
              <a:avLst/>
            </a:prstGeom>
            <a:noFill/>
            <a:ln w="254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4048" name="Oval 18">
              <a:extLst>
                <a:ext uri="{FF2B5EF4-FFF2-40B4-BE49-F238E27FC236}">
                  <a16:creationId xmlns:a16="http://schemas.microsoft.com/office/drawing/2014/main" id="{82309450-4F13-B927-121C-7BAA8EDE4083}"/>
                </a:ext>
              </a:extLst>
            </p:cNvPr>
            <p:cNvSpPr>
              <a:spLocks noChangeArrowheads="1"/>
            </p:cNvSpPr>
            <p:nvPr/>
          </p:nvSpPr>
          <p:spPr bwMode="auto">
            <a:xfrm>
              <a:off x="1850" y="2984"/>
              <a:ext cx="227" cy="227"/>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2000">
                <a:solidFill>
                  <a:srgbClr val="FF0000"/>
                </a:solidFill>
              </a:endParaRPr>
            </a:p>
          </p:txBody>
        </p:sp>
        <p:grpSp>
          <p:nvGrpSpPr>
            <p:cNvPr id="44049" name="Group 19">
              <a:extLst>
                <a:ext uri="{FF2B5EF4-FFF2-40B4-BE49-F238E27FC236}">
                  <a16:creationId xmlns:a16="http://schemas.microsoft.com/office/drawing/2014/main" id="{16DDB1D3-6223-E822-FE1A-79FC1D38DC2D}"/>
                </a:ext>
              </a:extLst>
            </p:cNvPr>
            <p:cNvGrpSpPr>
              <a:grpSpLocks/>
            </p:cNvGrpSpPr>
            <p:nvPr/>
          </p:nvGrpSpPr>
          <p:grpSpPr bwMode="auto">
            <a:xfrm>
              <a:off x="2939" y="2976"/>
              <a:ext cx="2268" cy="231"/>
              <a:chOff x="3334" y="2976"/>
              <a:chExt cx="2268" cy="231"/>
            </a:xfrm>
          </p:grpSpPr>
          <p:sp>
            <p:nvSpPr>
              <p:cNvPr id="44050" name="Text Box 20">
                <a:extLst>
                  <a:ext uri="{FF2B5EF4-FFF2-40B4-BE49-F238E27FC236}">
                    <a16:creationId xmlns:a16="http://schemas.microsoft.com/office/drawing/2014/main" id="{75B7BAC2-EA4E-19FB-556F-503C77C22D1C}"/>
                  </a:ext>
                </a:extLst>
              </p:cNvPr>
              <p:cNvSpPr txBox="1">
                <a:spLocks noChangeArrowheads="1"/>
              </p:cNvSpPr>
              <p:nvPr/>
            </p:nvSpPr>
            <p:spPr bwMode="auto">
              <a:xfrm>
                <a:off x="3334" y="2976"/>
                <a:ext cx="2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20000"/>
                  </a:spcAft>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endParaRPr lang="zh-CN" altLang="en-US" sz="1800" b="0"/>
              </a:p>
            </p:txBody>
          </p:sp>
          <p:graphicFrame>
            <p:nvGraphicFramePr>
              <p:cNvPr id="44051" name="Object 21">
                <a:extLst>
                  <a:ext uri="{FF2B5EF4-FFF2-40B4-BE49-F238E27FC236}">
                    <a16:creationId xmlns:a16="http://schemas.microsoft.com/office/drawing/2014/main" id="{2D660B39-843F-FE3A-9A7F-5B9932C3DBEF}"/>
                  </a:ext>
                </a:extLst>
              </p:cNvPr>
              <p:cNvGraphicFramePr>
                <a:graphicFrameLocks noChangeAspect="1"/>
              </p:cNvGraphicFramePr>
              <p:nvPr/>
            </p:nvGraphicFramePr>
            <p:xfrm>
              <a:off x="5012" y="3027"/>
              <a:ext cx="238" cy="141"/>
            </p:xfrm>
            <a:graphic>
              <a:graphicData uri="http://schemas.openxmlformats.org/presentationml/2006/ole">
                <mc:AlternateContent xmlns:mc="http://schemas.openxmlformats.org/markup-compatibility/2006">
                  <mc:Choice xmlns:v="urn:schemas-microsoft-com:vml" Requires="v">
                    <p:oleObj spid="_x0000_s4796" r:id="rId20" imgW="228600" imgH="279400" progId="Equation.DSMT4">
                      <p:embed/>
                    </p:oleObj>
                  </mc:Choice>
                  <mc:Fallback>
                    <p:oleObj r:id="rId20" imgW="228600" imgH="279400" progId="Equation.DSMT4">
                      <p:embed/>
                      <p:pic>
                        <p:nvPicPr>
                          <p:cNvPr id="0" name="Object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12" y="3027"/>
                            <a:ext cx="23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sp>
        <p:nvSpPr>
          <p:cNvPr id="4" name="矩形 3">
            <a:extLst>
              <a:ext uri="{FF2B5EF4-FFF2-40B4-BE49-F238E27FC236}">
                <a16:creationId xmlns:a16="http://schemas.microsoft.com/office/drawing/2014/main" id="{AEB02F70-F282-4B2C-A2E2-5F552A7EFB52}"/>
              </a:ext>
            </a:extLst>
          </p:cNvPr>
          <p:cNvSpPr/>
          <p:nvPr/>
        </p:nvSpPr>
        <p:spPr>
          <a:xfrm>
            <a:off x="6144922" y="4453375"/>
            <a:ext cx="4352925" cy="646113"/>
          </a:xfrm>
          <a:prstGeom prst="rect">
            <a:avLst/>
          </a:prstGeom>
        </p:spPr>
        <p:txBody>
          <a:bodyPr wrap="none">
            <a:spAutoFit/>
          </a:bodyPr>
          <a:lstStyle/>
          <a:p>
            <a:pPr>
              <a:defRPr/>
            </a:pPr>
            <a:r>
              <a:rPr lang="en-US" altLang="zh-CN" sz="1800" b="0" dirty="0">
                <a:solidFill>
                  <a:schemeClr val="tx1">
                    <a:lumMod val="95000"/>
                    <a:lumOff val="5000"/>
                  </a:schemeClr>
                </a:solidFill>
              </a:rPr>
              <a:t>The maximum eigenvalue    corresponds</a:t>
            </a:r>
          </a:p>
          <a:p>
            <a:pPr>
              <a:defRPr/>
            </a:pPr>
            <a:r>
              <a:rPr lang="en-US" altLang="zh-CN" sz="1800" b="0" dirty="0">
                <a:solidFill>
                  <a:schemeClr val="tx1">
                    <a:lumMod val="95000"/>
                    <a:lumOff val="5000"/>
                  </a:schemeClr>
                </a:solidFill>
              </a:rPr>
              <a:t> to the maximum value of </a:t>
            </a:r>
          </a:p>
        </p:txBody>
      </p:sp>
      <p:graphicFrame>
        <p:nvGraphicFramePr>
          <p:cNvPr id="44046" name="Object 22">
            <a:extLst>
              <a:ext uri="{FF2B5EF4-FFF2-40B4-BE49-F238E27FC236}">
                <a16:creationId xmlns:a16="http://schemas.microsoft.com/office/drawing/2014/main" id="{9903AAC0-CA11-4D0D-B1F0-F1A09CE8687F}"/>
              </a:ext>
            </a:extLst>
          </p:cNvPr>
          <p:cNvGraphicFramePr>
            <a:graphicFrameLocks noChangeAspect="1"/>
          </p:cNvGraphicFramePr>
          <p:nvPr>
            <p:extLst>
              <p:ext uri="{D42A27DB-BD31-4B8C-83A1-F6EECF244321}">
                <p14:modId xmlns:p14="http://schemas.microsoft.com/office/powerpoint/2010/main" val="3422482568"/>
              </p:ext>
            </p:extLst>
          </p:nvPr>
        </p:nvGraphicFramePr>
        <p:xfrm>
          <a:off x="8862472" y="4699748"/>
          <a:ext cx="533400" cy="355600"/>
        </p:xfrm>
        <a:graphic>
          <a:graphicData uri="http://schemas.openxmlformats.org/presentationml/2006/ole">
            <mc:AlternateContent xmlns:mc="http://schemas.openxmlformats.org/markup-compatibility/2006">
              <mc:Choice xmlns:v="urn:schemas-microsoft-com:vml" Requires="v">
                <p:oleObj spid="_x0000_s4797" r:id="rId22" imgW="304536" imgH="203024" progId="Equation.DSMT4">
                  <p:embed/>
                </p:oleObj>
              </mc:Choice>
              <mc:Fallback>
                <p:oleObj r:id="rId22" imgW="304536" imgH="203024" progId="Equation.DSMT4">
                  <p:embed/>
                  <p:pic>
                    <p:nvPicPr>
                      <p:cNvPr id="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62472" y="4699748"/>
                        <a:ext cx="5334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41"/>
                                        </p:tgtEl>
                                        <p:attrNameLst>
                                          <p:attrName>style.visibility</p:attrName>
                                        </p:attrNameLst>
                                      </p:cBhvr>
                                      <p:to>
                                        <p:strVal val="visible"/>
                                      </p:to>
                                    </p:set>
                                    <p:animEffect transition="in" filter="blinds(horizontal)">
                                      <p:cBhvr>
                                        <p:cTn id="7" dur="500"/>
                                        <p:tgtEl>
                                          <p:spTgt spid="440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1263"/>
                                        </p:tgtEl>
                                        <p:attrNameLst>
                                          <p:attrName>style.visibility</p:attrName>
                                        </p:attrNameLst>
                                      </p:cBhvr>
                                      <p:to>
                                        <p:strVal val="visible"/>
                                      </p:to>
                                    </p:set>
                                    <p:animEffect transition="in" filter="blinds(horizontal)">
                                      <p:cBhvr>
                                        <p:cTn id="17" dur="500"/>
                                        <p:tgtEl>
                                          <p:spTgt spid="1812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par>
                                <p:cTn id="26" presetID="3" presetClass="entr" presetSubtype="10" fill="hold" nodeType="withEffect">
                                  <p:stCondLst>
                                    <p:cond delay="0"/>
                                  </p:stCondLst>
                                  <p:childTnLst>
                                    <p:set>
                                      <p:cBhvr>
                                        <p:cTn id="27" dur="1" fill="hold">
                                          <p:stCondLst>
                                            <p:cond delay="0"/>
                                          </p:stCondLst>
                                        </p:cTn>
                                        <p:tgtEl>
                                          <p:spTgt spid="44046"/>
                                        </p:tgtEl>
                                        <p:attrNameLst>
                                          <p:attrName>style.visibility</p:attrName>
                                        </p:attrNameLst>
                                      </p:cBhvr>
                                      <p:to>
                                        <p:strVal val="visible"/>
                                      </p:to>
                                    </p:set>
                                    <p:animEffect transition="in" filter="blinds(horizontal)">
                                      <p:cBhvr>
                                        <p:cTn id="28" dur="500"/>
                                        <p:tgtEl>
                                          <p:spTgt spid="4404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81251">
                                            <p:txEl>
                                              <p:pRg st="8" end="8"/>
                                            </p:txEl>
                                          </p:spTgt>
                                        </p:tgtEl>
                                        <p:attrNameLst>
                                          <p:attrName>style.visibility</p:attrName>
                                        </p:attrNameLst>
                                      </p:cBhvr>
                                      <p:to>
                                        <p:strVal val="visible"/>
                                      </p:to>
                                    </p:set>
                                    <p:animEffect transition="in" filter="blinds(horizontal)">
                                      <p:cBhvr>
                                        <p:cTn id="33" dur="500"/>
                                        <p:tgtEl>
                                          <p:spTgt spid="1812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P spid="4" grpId="0"/>
    </p:bldLst>
  </p:timing>
</p:sld>
</file>

<file path=ppt/theme/theme1.xml><?xml version="1.0" encoding="utf-8"?>
<a:theme xmlns:a="http://schemas.openxmlformats.org/drawingml/2006/main" name="Cloud skipper design template">
  <a:themeElements>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loud skipper design template">
      <a:majorFont>
        <a:latin typeface="Franklin Gothic Heavy"/>
        <a:ea typeface="Gungsuh"/>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Cloud skipper design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oud skipper design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oud skipper design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oud skipper desig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oud skipper desig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oud skipper desig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Cloud skipper design template">
  <a:themeElements>
    <a:clrScheme name="15_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5_Cloud skipper design template">
      <a:majorFont>
        <a:latin typeface="Franklin Gothic Heavy"/>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5_Cloud skipper design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5_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5_Cloud skipper design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5_Cloud skipper design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5_Cloud skipper desig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5_Cloud skipper desig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5_Cloud skipper desig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loud skipper design template">
  <a:themeElements>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loud skipper design template">
      <a:majorFont>
        <a:latin typeface="Franklin Gothic Heavy"/>
        <a:ea typeface="Gungsuh"/>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Cloud skipper design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oud skipper design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oud skipper design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oud skipper desig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oud skipper desig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oud skipper desig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582</TotalTime>
  <Words>3764</Words>
  <Application>Microsoft Office PowerPoint</Application>
  <PresentationFormat>宽屏</PresentationFormat>
  <Paragraphs>357</Paragraphs>
  <Slides>58</Slides>
  <Notes>17</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3</vt:i4>
      </vt:variant>
      <vt:variant>
        <vt:lpstr>幻灯片标题</vt:lpstr>
      </vt:variant>
      <vt:variant>
        <vt:i4>58</vt:i4>
      </vt:variant>
    </vt:vector>
  </HeadingPairs>
  <TitlesOfParts>
    <vt:vector size="72" baseType="lpstr">
      <vt:lpstr>Gungsuh</vt:lpstr>
      <vt:lpstr>宋体</vt:lpstr>
      <vt:lpstr>Arial</vt:lpstr>
      <vt:lpstr>Cambria Math</vt:lpstr>
      <vt:lpstr>Comic Sans MS</vt:lpstr>
      <vt:lpstr>Franklin Gothic Heavy</vt:lpstr>
      <vt:lpstr>Times New Roman</vt:lpstr>
      <vt:lpstr>Wingdings</vt:lpstr>
      <vt:lpstr>Cloud skipper design template</vt:lpstr>
      <vt:lpstr>15_Cloud skipper design template</vt:lpstr>
      <vt:lpstr>1_Cloud skipper design template</vt:lpstr>
      <vt:lpstr>Equation</vt:lpstr>
      <vt:lpstr>MathType 6.0 Equation</vt:lpstr>
      <vt:lpstr>AxMath</vt:lpstr>
      <vt:lpstr>Ch 08. Feature Reduction and Selection</vt:lpstr>
      <vt:lpstr>Error and Dimensionality</vt:lpstr>
      <vt:lpstr>Curse of Dimensionality</vt:lpstr>
      <vt:lpstr>Dimensionality Reduction</vt:lpstr>
      <vt:lpstr>Dimensionality Reduction</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Singular Value Decomposition (SVD)</vt:lpstr>
      <vt:lpstr>Singular Value Decomposition (SVD)</vt:lpstr>
      <vt:lpstr>Singular Value Decomposition (SVD)</vt:lpstr>
      <vt:lpstr>Singular Value Decomposition (SVD)</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Fisher Linear Discriminant Analysis</vt:lpstr>
      <vt:lpstr>Dimensionality Reduction Example:  Satellite Image Analysis</vt:lpstr>
      <vt:lpstr>Dimensionality Reduction Example:  Satellite Image Analysis</vt:lpstr>
      <vt:lpstr>Dimensionality Reduction Example:  Satellite Image Analysis</vt:lpstr>
      <vt:lpstr>Dimensionality Reduction Example:  Satellite Image Analysis</vt:lpstr>
      <vt:lpstr>Dimension reduction example: face recognition</vt:lpstr>
      <vt:lpstr>Dimension reduction example: face recognition</vt:lpstr>
      <vt:lpstr>Summary</vt:lpstr>
      <vt:lpstr>Ch 06. Feature Reduction and Selection</vt:lpstr>
      <vt:lpstr>Dimensionality Reduction</vt:lpstr>
      <vt:lpstr>Feature Selection</vt:lpstr>
      <vt:lpstr>Search Process</vt:lpstr>
      <vt:lpstr>Search Process</vt:lpstr>
      <vt:lpstr>Search Process</vt:lpstr>
      <vt:lpstr>Search Process</vt:lpstr>
      <vt:lpstr>Search Process</vt:lpstr>
      <vt:lpstr>Search Process</vt:lpstr>
      <vt:lpstr>Search Process</vt:lpstr>
      <vt:lpstr>Search Process</vt:lpstr>
      <vt:lpstr>Selection Criteria</vt:lpstr>
      <vt:lpstr>Selection Criteria</vt:lpstr>
      <vt:lpstr>Selection Criteria</vt:lpstr>
    </vt:vector>
  </TitlesOfParts>
  <Company>Deakin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from Facial Aging Patterns for Automatic Age Estimation</dc:title>
  <dc:creator>Xin Geng</dc:creator>
  <cp:lastModifiedBy>X1</cp:lastModifiedBy>
  <cp:revision>1512</cp:revision>
  <dcterms:created xsi:type="dcterms:W3CDTF">2006-07-12T06:59:08Z</dcterms:created>
  <dcterms:modified xsi:type="dcterms:W3CDTF">2023-04-12T08:37:40Z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TC011819341033</vt:lpwstr>
  </property>
  <property fmtid="{D5CDD505-2E9C-101B-9397-08002B2CF9AE}" pid="3" name="KSOProductBuildVer">
    <vt:lpwstr>2052-11.1.0.10132</vt:lpwstr>
  </property>
</Properties>
</file>